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001125" cy="9001125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968" y="-96"/>
      </p:cViewPr>
      <p:guideLst>
        <p:guide orient="horz" pos="2835"/>
        <p:guide pos="28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10674-1158-4B2D-8D7A-1E2D91E23562}" type="datetimeFigureOut">
              <a:rPr lang="es-AR" smtClean="0"/>
              <a:t>16/6/2021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721ACC-8E9C-4DB5-83B8-9F30F7A573C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84597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75085" y="2796183"/>
            <a:ext cx="7650956" cy="192940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50169" y="5100637"/>
            <a:ext cx="6300788" cy="23002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4A3D6-AD12-4E58-8893-270ABA544BA6}" type="datetimeFigureOut">
              <a:rPr lang="es-AR" smtClean="0"/>
              <a:t>16/6/2021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00B4A-1B8A-4AA2-898B-BD84875223D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91096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4A3D6-AD12-4E58-8893-270ABA544BA6}" type="datetimeFigureOut">
              <a:rPr lang="es-AR" smtClean="0"/>
              <a:t>16/6/2021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00B4A-1B8A-4AA2-898B-BD84875223D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45005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25816" y="360463"/>
            <a:ext cx="2025253" cy="768012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0056" y="360463"/>
            <a:ext cx="5925741" cy="768012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4A3D6-AD12-4E58-8893-270ABA544BA6}" type="datetimeFigureOut">
              <a:rPr lang="es-AR" smtClean="0"/>
              <a:t>16/6/2021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00B4A-1B8A-4AA2-898B-BD84875223D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58145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4A3D6-AD12-4E58-8893-270ABA544BA6}" type="datetimeFigureOut">
              <a:rPr lang="es-AR" smtClean="0"/>
              <a:t>16/6/2021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00B4A-1B8A-4AA2-898B-BD84875223D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08102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1027" y="5784057"/>
            <a:ext cx="7650956" cy="178772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11027" y="3815062"/>
            <a:ext cx="7650956" cy="196899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4A3D6-AD12-4E58-8893-270ABA544BA6}" type="datetimeFigureOut">
              <a:rPr lang="es-AR" smtClean="0"/>
              <a:t>16/6/2021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00B4A-1B8A-4AA2-898B-BD84875223D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03849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0056" y="2100263"/>
            <a:ext cx="3975497" cy="594032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5572" y="2100263"/>
            <a:ext cx="3975497" cy="594032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4A3D6-AD12-4E58-8893-270ABA544BA6}" type="datetimeFigureOut">
              <a:rPr lang="es-AR" smtClean="0"/>
              <a:t>16/6/2021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00B4A-1B8A-4AA2-898B-BD84875223D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74325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0056" y="2014836"/>
            <a:ext cx="3977060" cy="8396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0056" y="2854523"/>
            <a:ext cx="3977060" cy="51860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572447" y="2014836"/>
            <a:ext cx="3978622" cy="8396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572447" y="2854523"/>
            <a:ext cx="3978622" cy="51860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4A3D6-AD12-4E58-8893-270ABA544BA6}" type="datetimeFigureOut">
              <a:rPr lang="es-AR" smtClean="0"/>
              <a:t>16/6/2021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00B4A-1B8A-4AA2-898B-BD84875223D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35540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4A3D6-AD12-4E58-8893-270ABA544BA6}" type="datetimeFigureOut">
              <a:rPr lang="es-AR" smtClean="0"/>
              <a:t>16/6/2021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00B4A-1B8A-4AA2-898B-BD84875223D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7633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4A3D6-AD12-4E58-8893-270ABA544BA6}" type="datetimeFigureOut">
              <a:rPr lang="es-AR" smtClean="0"/>
              <a:t>16/6/2021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00B4A-1B8A-4AA2-898B-BD84875223D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76804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0057" y="358378"/>
            <a:ext cx="2961308" cy="15251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19190" y="358379"/>
            <a:ext cx="5031879" cy="76822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0057" y="1883570"/>
            <a:ext cx="2961308" cy="615702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4A3D6-AD12-4E58-8893-270ABA544BA6}" type="datetimeFigureOut">
              <a:rPr lang="es-AR" smtClean="0"/>
              <a:t>16/6/2021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00B4A-1B8A-4AA2-898B-BD84875223D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53171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64284" y="6300787"/>
            <a:ext cx="5400675" cy="74384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64284" y="804267"/>
            <a:ext cx="5400675" cy="54006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64284" y="7044631"/>
            <a:ext cx="5400675" cy="105638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4A3D6-AD12-4E58-8893-270ABA544BA6}" type="datetimeFigureOut">
              <a:rPr lang="es-AR" smtClean="0"/>
              <a:t>16/6/2021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00B4A-1B8A-4AA2-898B-BD84875223D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01090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0056" y="360462"/>
            <a:ext cx="8101013" cy="1500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0056" y="2100263"/>
            <a:ext cx="8101013" cy="59403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0056" y="8342710"/>
            <a:ext cx="2100263" cy="4792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4A3D6-AD12-4E58-8893-270ABA544BA6}" type="datetimeFigureOut">
              <a:rPr lang="es-AR" smtClean="0"/>
              <a:t>16/6/2021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75385" y="8342710"/>
            <a:ext cx="2850356" cy="4792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450806" y="8342710"/>
            <a:ext cx="2100263" cy="4792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00B4A-1B8A-4AA2-898B-BD84875223D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58458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6306" y="396106"/>
            <a:ext cx="4600778" cy="954235"/>
          </a:xfrm>
          <a:prstGeom prst="rect">
            <a:avLst/>
          </a:prstGeom>
        </p:spPr>
      </p:pic>
      <p:sp>
        <p:nvSpPr>
          <p:cNvPr id="2" name="1 CuadroTexto"/>
          <p:cNvSpPr txBox="1"/>
          <p:nvPr/>
        </p:nvSpPr>
        <p:spPr>
          <a:xfrm>
            <a:off x="324098" y="1548234"/>
            <a:ext cx="82809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Bahnschrift Light SemiCondensed" pitchFamily="34" charset="0"/>
              </a:rPr>
              <a:t>Autores (incluir una dirección de correo electrónico de contacto)</a:t>
            </a:r>
          </a:p>
          <a:p>
            <a:r>
              <a:rPr lang="es-AR" dirty="0" smtClean="0">
                <a:latin typeface="Bahnschrift Light SemiCondensed" pitchFamily="34" charset="0"/>
              </a:rPr>
              <a:t>Título</a:t>
            </a:r>
          </a:p>
          <a:p>
            <a:r>
              <a:rPr lang="es-AR" dirty="0" smtClean="0">
                <a:latin typeface="Bahnschrift Light SemiCondensed" pitchFamily="34" charset="0"/>
              </a:rPr>
              <a:t>Objetivos</a:t>
            </a:r>
          </a:p>
          <a:p>
            <a:r>
              <a:rPr lang="es-AR" dirty="0" smtClean="0">
                <a:latin typeface="Bahnschrift Light SemiCondensed" pitchFamily="34" charset="0"/>
              </a:rPr>
              <a:t>Desarrollo</a:t>
            </a:r>
          </a:p>
          <a:p>
            <a:r>
              <a:rPr lang="es-AR" dirty="0" smtClean="0">
                <a:latin typeface="Bahnschrift Light SemiCondensed" pitchFamily="34" charset="0"/>
              </a:rPr>
              <a:t>-Actividades desarrolladas (adecuación)</a:t>
            </a:r>
          </a:p>
          <a:p>
            <a:r>
              <a:rPr lang="es-AR" dirty="0" smtClean="0">
                <a:latin typeface="Bahnschrift Light SemiCondensed" pitchFamily="34" charset="0"/>
              </a:rPr>
              <a:t>-Dificultades</a:t>
            </a:r>
          </a:p>
          <a:p>
            <a:r>
              <a:rPr lang="es-AR" dirty="0" smtClean="0">
                <a:latin typeface="Bahnschrift Light SemiCondensed" pitchFamily="34" charset="0"/>
              </a:rPr>
              <a:t>-Reflexiones y Conclusión</a:t>
            </a:r>
          </a:p>
          <a:p>
            <a:r>
              <a:rPr lang="es-AR" dirty="0" smtClean="0">
                <a:latin typeface="Bahnschrift Light SemiCondensed" pitchFamily="34" charset="0"/>
              </a:rPr>
              <a:t>Fotos (optativo)</a:t>
            </a:r>
            <a:endParaRPr lang="es-AR" dirty="0">
              <a:latin typeface="Bahnschrift Light SemiCondensed" pitchFamily="34" charset="0"/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Encuentro Extensionistas 2021</a:t>
            </a:r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568669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245</TotalTime>
  <Words>33</Words>
  <Application>Microsoft Office PowerPoint</Application>
  <PresentationFormat>Personalizado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FCAyF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Guille Ferraris</dc:creator>
  <cp:lastModifiedBy>Guille Ferraris</cp:lastModifiedBy>
  <cp:revision>8</cp:revision>
  <dcterms:created xsi:type="dcterms:W3CDTF">2021-06-14T13:06:06Z</dcterms:created>
  <dcterms:modified xsi:type="dcterms:W3CDTF">2021-06-16T12:45:54Z</dcterms:modified>
</cp:coreProperties>
</file>