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EC18-19BC-411C-B007-857EDFBACF92}" type="datetimeFigureOut">
              <a:rPr lang="es-ES" smtClean="0"/>
              <a:t>05/07/2016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2EB3-4154-4895-BE37-ECEB940524D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EC18-19BC-411C-B007-857EDFBACF92}" type="datetimeFigureOut">
              <a:rPr lang="es-ES" smtClean="0"/>
              <a:t>05/07/2016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2EB3-4154-4895-BE37-ECEB940524D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EC18-19BC-411C-B007-857EDFBACF92}" type="datetimeFigureOut">
              <a:rPr lang="es-ES" smtClean="0"/>
              <a:t>05/07/2016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2EB3-4154-4895-BE37-ECEB940524D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EC18-19BC-411C-B007-857EDFBACF92}" type="datetimeFigureOut">
              <a:rPr lang="es-ES" smtClean="0"/>
              <a:t>05/07/2016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2EB3-4154-4895-BE37-ECEB940524D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EC18-19BC-411C-B007-857EDFBACF92}" type="datetimeFigureOut">
              <a:rPr lang="es-ES" smtClean="0"/>
              <a:t>05/07/2016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2EB3-4154-4895-BE37-ECEB940524D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EC18-19BC-411C-B007-857EDFBACF92}" type="datetimeFigureOut">
              <a:rPr lang="es-ES" smtClean="0"/>
              <a:t>05/07/2016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2EB3-4154-4895-BE37-ECEB940524D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EC18-19BC-411C-B007-857EDFBACF92}" type="datetimeFigureOut">
              <a:rPr lang="es-ES" smtClean="0"/>
              <a:t>05/07/2016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2EB3-4154-4895-BE37-ECEB940524D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EC18-19BC-411C-B007-857EDFBACF92}" type="datetimeFigureOut">
              <a:rPr lang="es-ES" smtClean="0"/>
              <a:t>05/07/2016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2EB3-4154-4895-BE37-ECEB940524D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EC18-19BC-411C-B007-857EDFBACF92}" type="datetimeFigureOut">
              <a:rPr lang="es-ES" smtClean="0"/>
              <a:t>05/07/2016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2EB3-4154-4895-BE37-ECEB940524D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EC18-19BC-411C-B007-857EDFBACF92}" type="datetimeFigureOut">
              <a:rPr lang="es-ES" smtClean="0"/>
              <a:t>05/07/2016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2EB3-4154-4895-BE37-ECEB940524D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EC18-19BC-411C-B007-857EDFBACF92}" type="datetimeFigureOut">
              <a:rPr lang="es-ES" smtClean="0"/>
              <a:t>05/07/2016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2EB3-4154-4895-BE37-ECEB940524D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8EC18-19BC-411C-B007-857EDFBACF92}" type="datetimeFigureOut">
              <a:rPr lang="es-ES" smtClean="0"/>
              <a:t>05/07/2016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F2EB3-4154-4895-BE37-ECEB940524D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 descr="D:\Users\Mariano\Desktop\Sin título-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30712"/>
            <a:ext cx="5143504" cy="727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Windows XP Titan Ultimate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Mariano</dc:creator>
  <cp:lastModifiedBy>Mariano</cp:lastModifiedBy>
  <cp:revision>1</cp:revision>
  <dcterms:created xsi:type="dcterms:W3CDTF">2016-07-05T15:57:40Z</dcterms:created>
  <dcterms:modified xsi:type="dcterms:W3CDTF">2016-07-05T16:00:12Z</dcterms:modified>
</cp:coreProperties>
</file>