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7" r:id="rId3"/>
    <p:sldId id="274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32" autoAdjust="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42029F-A83A-4F02-8BCC-A0106BBC825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FA76358-893D-4226-B5DD-65CF7C03A5FA}">
      <dgm:prSet phldrT="[Texto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>
              <a:solidFill>
                <a:schemeClr val="tx1"/>
              </a:solidFill>
            </a:rPr>
            <a:t>Secretaria de Asuntos Académicos</a:t>
          </a:r>
        </a:p>
        <a:p>
          <a:r>
            <a:rPr lang="es-ES" sz="1600" b="1" dirty="0">
              <a:solidFill>
                <a:schemeClr val="tx1"/>
              </a:solidFill>
            </a:rPr>
            <a:t>(SAA)</a:t>
          </a:r>
        </a:p>
      </dgm:t>
    </dgm:pt>
    <dgm:pt modelId="{E4FB6B58-783F-455C-88A2-C6C8C16C1726}" type="parTrans" cxnId="{5FB47A03-B775-4E8B-9DE0-2427AA1CC492}">
      <dgm:prSet/>
      <dgm:spPr/>
      <dgm:t>
        <a:bodyPr/>
        <a:lstStyle/>
        <a:p>
          <a:endParaRPr lang="es-ES"/>
        </a:p>
      </dgm:t>
    </dgm:pt>
    <dgm:pt modelId="{4D7A0FC5-C01E-4895-967A-7C14D0CBDFAA}" type="sibTrans" cxnId="{5FB47A03-B775-4E8B-9DE0-2427AA1CC492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25777CB9-E326-4B4B-BAD1-9215032CB6EF}">
      <dgm:prSet phldrT="[Texto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>
              <a:solidFill>
                <a:schemeClr val="tx1"/>
              </a:solidFill>
            </a:rPr>
            <a:t>Secretaria de Investigaciones y Vinculación Tecnológica (</a:t>
          </a:r>
          <a:r>
            <a:rPr lang="es-ES" sz="1600" b="1" dirty="0" err="1">
              <a:solidFill>
                <a:schemeClr val="tx1"/>
              </a:solidFill>
            </a:rPr>
            <a:t>SICyVT</a:t>
          </a:r>
          <a:r>
            <a:rPr lang="es-ES" sz="1600" b="1" dirty="0">
              <a:solidFill>
                <a:schemeClr val="tx1"/>
              </a:solidFill>
            </a:rPr>
            <a:t>)</a:t>
          </a:r>
        </a:p>
      </dgm:t>
    </dgm:pt>
    <dgm:pt modelId="{3F0D24B8-A248-4EAB-9FEB-B313B5F286F0}" type="parTrans" cxnId="{BF06C368-AE50-4D41-976E-129094D3E75A}">
      <dgm:prSet/>
      <dgm:spPr/>
      <dgm:t>
        <a:bodyPr/>
        <a:lstStyle/>
        <a:p>
          <a:endParaRPr lang="es-ES"/>
        </a:p>
      </dgm:t>
    </dgm:pt>
    <dgm:pt modelId="{979FBEF1-E53E-4D78-8987-09A6EE17D7D6}" type="sibTrans" cxnId="{BF06C368-AE50-4D41-976E-129094D3E75A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293FCFEB-5F92-4A09-B470-A384234BA603}">
      <dgm:prSet phldrT="[Texto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>
              <a:solidFill>
                <a:schemeClr val="tx1"/>
              </a:solidFill>
            </a:rPr>
            <a:t>Secretaria de Extensión y Producción</a:t>
          </a:r>
        </a:p>
        <a:p>
          <a:r>
            <a:rPr lang="es-ES" sz="1600" b="1" dirty="0">
              <a:solidFill>
                <a:schemeClr val="tx1"/>
              </a:solidFill>
            </a:rPr>
            <a:t>(SEP)</a:t>
          </a:r>
        </a:p>
      </dgm:t>
    </dgm:pt>
    <dgm:pt modelId="{D1C72038-AF38-4935-A3FD-6BD8DB05BA01}" type="parTrans" cxnId="{7922281D-AEEE-49EE-98CC-DAD5D50C174F}">
      <dgm:prSet/>
      <dgm:spPr/>
      <dgm:t>
        <a:bodyPr/>
        <a:lstStyle/>
        <a:p>
          <a:endParaRPr lang="es-ES"/>
        </a:p>
      </dgm:t>
    </dgm:pt>
    <dgm:pt modelId="{78656CF2-64C1-49DF-9A99-E910B82E1CF5}" type="sibTrans" cxnId="{7922281D-AEEE-49EE-98CC-DAD5D50C174F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3E492678-6216-4FC9-8A03-4510EC2DAA96}">
      <dgm:prSet phldrT="[Texto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>
              <a:solidFill>
                <a:schemeClr val="tx1"/>
              </a:solidFill>
            </a:rPr>
            <a:t>Secretaria de Relaciones Institucionales y Desarrollo Estratégico</a:t>
          </a:r>
        </a:p>
        <a:p>
          <a:r>
            <a:rPr lang="es-ES" sz="1600" b="1" dirty="0">
              <a:solidFill>
                <a:schemeClr val="tx1"/>
              </a:solidFill>
            </a:rPr>
            <a:t>(SERI)</a:t>
          </a:r>
        </a:p>
      </dgm:t>
    </dgm:pt>
    <dgm:pt modelId="{5FBB2960-6BA1-42AC-899F-53C54409BBAB}" type="parTrans" cxnId="{94AD7BB7-A075-4910-9812-9E83C6EDFFFD}">
      <dgm:prSet/>
      <dgm:spPr/>
      <dgm:t>
        <a:bodyPr/>
        <a:lstStyle/>
        <a:p>
          <a:endParaRPr lang="es-ES"/>
        </a:p>
      </dgm:t>
    </dgm:pt>
    <dgm:pt modelId="{C73A9D94-63EC-4DE3-B392-0259DAEF93A1}" type="sibTrans" cxnId="{94AD7BB7-A075-4910-9812-9E83C6EDFFFD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C560604A-9F10-432F-AFAD-B850B16A4CC4}">
      <dgm:prSet phldrT="[Texto]"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>
              <a:solidFill>
                <a:schemeClr val="tx1"/>
              </a:solidFill>
            </a:rPr>
            <a:t>Secretaria de Asuntos </a:t>
          </a:r>
          <a:r>
            <a:rPr lang="es-ES" sz="1600" b="1" dirty="0" err="1">
              <a:solidFill>
                <a:schemeClr val="tx1"/>
              </a:solidFill>
            </a:rPr>
            <a:t>Nodocentes</a:t>
          </a:r>
          <a:endParaRPr lang="es-ES" sz="1600" b="1" dirty="0">
            <a:solidFill>
              <a:schemeClr val="tx1"/>
            </a:solidFill>
          </a:endParaRPr>
        </a:p>
        <a:p>
          <a:r>
            <a:rPr lang="es-ES" sz="1600" b="1" dirty="0">
              <a:solidFill>
                <a:schemeClr val="tx1"/>
              </a:solidFill>
            </a:rPr>
            <a:t>(SANOD)</a:t>
          </a:r>
        </a:p>
      </dgm:t>
    </dgm:pt>
    <dgm:pt modelId="{3A192D04-EC43-4624-B884-EBA059C6138C}" type="parTrans" cxnId="{61D5D4E8-63B2-4BF1-841C-E13FACCD429B}">
      <dgm:prSet/>
      <dgm:spPr/>
      <dgm:t>
        <a:bodyPr/>
        <a:lstStyle/>
        <a:p>
          <a:endParaRPr lang="es-ES"/>
        </a:p>
      </dgm:t>
    </dgm:pt>
    <dgm:pt modelId="{9C3C2415-639D-48F7-8280-C59C447E7897}" type="sibTrans" cxnId="{61D5D4E8-63B2-4BF1-841C-E13FACCD429B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76316F9A-99A0-4085-B725-998F41F1012D}">
      <dgm:prSet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>
              <a:solidFill>
                <a:schemeClr val="tx1"/>
              </a:solidFill>
            </a:rPr>
            <a:t>Secretaría de Posgrado y Educación a Distancia (POSCAD)</a:t>
          </a:r>
        </a:p>
      </dgm:t>
    </dgm:pt>
    <dgm:pt modelId="{4D03FFFC-8368-4C8E-8C7C-FCFC932898E0}" type="parTrans" cxnId="{4EC7AC76-F5AC-432B-BC33-9FC18ADE3201}">
      <dgm:prSet/>
      <dgm:spPr/>
      <dgm:t>
        <a:bodyPr/>
        <a:lstStyle/>
        <a:p>
          <a:endParaRPr lang="es-ES"/>
        </a:p>
      </dgm:t>
    </dgm:pt>
    <dgm:pt modelId="{5AC2D8F5-D99B-4805-9EAB-9C76E37F83E4}" type="sibTrans" cxnId="{4EC7AC76-F5AC-432B-BC33-9FC18ADE3201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E565B88E-4065-42D9-ADE5-382B1E8C5734}">
      <dgm:prSet custT="1"/>
      <dgm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600" b="1" dirty="0">
              <a:solidFill>
                <a:schemeClr val="tx1"/>
              </a:solidFill>
            </a:rPr>
            <a:t>Secretaría de Bienestar y Asuntos Estudiantiles</a:t>
          </a:r>
        </a:p>
        <a:p>
          <a:r>
            <a:rPr lang="es-ES" sz="1600" b="1" dirty="0">
              <a:solidFill>
                <a:schemeClr val="tx1"/>
              </a:solidFill>
            </a:rPr>
            <a:t>(SEBAE)</a:t>
          </a:r>
        </a:p>
      </dgm:t>
    </dgm:pt>
    <dgm:pt modelId="{03C86226-DD49-4218-801E-38205B109B0A}" type="parTrans" cxnId="{3709D08F-9D61-4A35-9B01-E4B12DF2C12E}">
      <dgm:prSet/>
      <dgm:spPr/>
      <dgm:t>
        <a:bodyPr/>
        <a:lstStyle/>
        <a:p>
          <a:endParaRPr lang="es-ES"/>
        </a:p>
      </dgm:t>
    </dgm:pt>
    <dgm:pt modelId="{683A32DA-D75D-45E8-ABD0-50C3C6D1DB56}" type="sibTrans" cxnId="{3709D08F-9D61-4A35-9B01-E4B12DF2C12E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5B499AEA-C419-465A-8134-28A6D73C42DC}" type="pres">
      <dgm:prSet presAssocID="{5242029F-A83A-4F02-8BCC-A0106BBC8251}" presName="cycle" presStyleCnt="0">
        <dgm:presLayoutVars>
          <dgm:dir/>
          <dgm:resizeHandles val="exact"/>
        </dgm:presLayoutVars>
      </dgm:prSet>
      <dgm:spPr/>
    </dgm:pt>
    <dgm:pt modelId="{3222B70B-5860-4A6E-92B7-5F192404DB5B}" type="pres">
      <dgm:prSet presAssocID="{8FA76358-893D-4226-B5DD-65CF7C03A5FA}" presName="node" presStyleLbl="node1" presStyleIdx="0" presStyleCnt="7" custScaleX="135039" custScaleY="126233" custRadScaleRad="90836" custRadScaleInc="-87">
        <dgm:presLayoutVars>
          <dgm:bulletEnabled val="1"/>
        </dgm:presLayoutVars>
      </dgm:prSet>
      <dgm:spPr/>
    </dgm:pt>
    <dgm:pt modelId="{F9C1AB4A-62CF-4E7A-BA19-FD895F9EE94F}" type="pres">
      <dgm:prSet presAssocID="{4D7A0FC5-C01E-4895-967A-7C14D0CBDFAA}" presName="sibTrans" presStyleLbl="sibTrans2D1" presStyleIdx="0" presStyleCnt="7"/>
      <dgm:spPr/>
    </dgm:pt>
    <dgm:pt modelId="{860DF6E4-559D-400B-A7EA-AE56D8390EF8}" type="pres">
      <dgm:prSet presAssocID="{4D7A0FC5-C01E-4895-967A-7C14D0CBDFAA}" presName="connectorText" presStyleLbl="sibTrans2D1" presStyleIdx="0" presStyleCnt="7"/>
      <dgm:spPr/>
    </dgm:pt>
    <dgm:pt modelId="{2E0D04F9-DC2E-4CCE-B775-F97188C27CC9}" type="pres">
      <dgm:prSet presAssocID="{25777CB9-E326-4B4B-BAD1-9215032CB6EF}" presName="node" presStyleLbl="node1" presStyleIdx="1" presStyleCnt="7" custScaleX="133109" custScaleY="127763">
        <dgm:presLayoutVars>
          <dgm:bulletEnabled val="1"/>
        </dgm:presLayoutVars>
      </dgm:prSet>
      <dgm:spPr/>
    </dgm:pt>
    <dgm:pt modelId="{3E560905-3397-4A4A-A17F-DD8BDE38F193}" type="pres">
      <dgm:prSet presAssocID="{979FBEF1-E53E-4D78-8987-09A6EE17D7D6}" presName="sibTrans" presStyleLbl="sibTrans2D1" presStyleIdx="1" presStyleCnt="7"/>
      <dgm:spPr/>
    </dgm:pt>
    <dgm:pt modelId="{8E2AE291-67EA-4F67-91CC-702634330BB2}" type="pres">
      <dgm:prSet presAssocID="{979FBEF1-E53E-4D78-8987-09A6EE17D7D6}" presName="connectorText" presStyleLbl="sibTrans2D1" presStyleIdx="1" presStyleCnt="7"/>
      <dgm:spPr/>
    </dgm:pt>
    <dgm:pt modelId="{D32FFD75-9B8E-47CC-B81E-1D5826D16E6E}" type="pres">
      <dgm:prSet presAssocID="{76316F9A-99A0-4085-B725-998F41F1012D}" presName="node" presStyleLbl="node1" presStyleIdx="2" presStyleCnt="7" custScaleX="138660" custScaleY="139186" custRadScaleRad="98600" custRadScaleInc="4551">
        <dgm:presLayoutVars>
          <dgm:bulletEnabled val="1"/>
        </dgm:presLayoutVars>
      </dgm:prSet>
      <dgm:spPr/>
    </dgm:pt>
    <dgm:pt modelId="{F1FCC62E-B5B5-439C-8AD6-2E626974CF4E}" type="pres">
      <dgm:prSet presAssocID="{5AC2D8F5-D99B-4805-9EAB-9C76E37F83E4}" presName="sibTrans" presStyleLbl="sibTrans2D1" presStyleIdx="2" presStyleCnt="7"/>
      <dgm:spPr/>
    </dgm:pt>
    <dgm:pt modelId="{17D7927F-666E-49F1-B9D4-748EE4A35361}" type="pres">
      <dgm:prSet presAssocID="{5AC2D8F5-D99B-4805-9EAB-9C76E37F83E4}" presName="connectorText" presStyleLbl="sibTrans2D1" presStyleIdx="2" presStyleCnt="7"/>
      <dgm:spPr/>
    </dgm:pt>
    <dgm:pt modelId="{28872470-430E-4BDF-A457-6A4E30C77C3F}" type="pres">
      <dgm:prSet presAssocID="{E565B88E-4065-42D9-ADE5-382B1E8C5734}" presName="node" presStyleLbl="node1" presStyleIdx="3" presStyleCnt="7" custScaleX="125017" custScaleY="126492" custRadScaleRad="90487" custRadScaleInc="5984">
        <dgm:presLayoutVars>
          <dgm:bulletEnabled val="1"/>
        </dgm:presLayoutVars>
      </dgm:prSet>
      <dgm:spPr/>
    </dgm:pt>
    <dgm:pt modelId="{93224358-AFCE-44E1-A505-509B5AAE65CF}" type="pres">
      <dgm:prSet presAssocID="{683A32DA-D75D-45E8-ABD0-50C3C6D1DB56}" presName="sibTrans" presStyleLbl="sibTrans2D1" presStyleIdx="3" presStyleCnt="7" custLinFactNeighborX="-2463"/>
      <dgm:spPr/>
    </dgm:pt>
    <dgm:pt modelId="{7A537E48-9A4F-45AD-A5BD-EB4EFACE2F4F}" type="pres">
      <dgm:prSet presAssocID="{683A32DA-D75D-45E8-ABD0-50C3C6D1DB56}" presName="connectorText" presStyleLbl="sibTrans2D1" presStyleIdx="3" presStyleCnt="7"/>
      <dgm:spPr/>
    </dgm:pt>
    <dgm:pt modelId="{BFB1C23E-73AD-4660-AAB9-76723B398143}" type="pres">
      <dgm:prSet presAssocID="{293FCFEB-5F92-4A09-B470-A384234BA603}" presName="node" presStyleLbl="node1" presStyleIdx="4" presStyleCnt="7" custScaleX="120696" custScaleY="130271" custRadScaleRad="92776" custRadScaleInc="8435">
        <dgm:presLayoutVars>
          <dgm:bulletEnabled val="1"/>
        </dgm:presLayoutVars>
      </dgm:prSet>
      <dgm:spPr/>
    </dgm:pt>
    <dgm:pt modelId="{899798C3-1103-49F2-89F0-82D2B99FA11D}" type="pres">
      <dgm:prSet presAssocID="{78656CF2-64C1-49DF-9A99-E910B82E1CF5}" presName="sibTrans" presStyleLbl="sibTrans2D1" presStyleIdx="4" presStyleCnt="7"/>
      <dgm:spPr/>
    </dgm:pt>
    <dgm:pt modelId="{EF370B04-9D72-4D34-937A-B2E3C1417D94}" type="pres">
      <dgm:prSet presAssocID="{78656CF2-64C1-49DF-9A99-E910B82E1CF5}" presName="connectorText" presStyleLbl="sibTrans2D1" presStyleIdx="4" presStyleCnt="7"/>
      <dgm:spPr/>
    </dgm:pt>
    <dgm:pt modelId="{D8DA20C7-E8A9-4ADB-B69F-2CBDEF6E49E3}" type="pres">
      <dgm:prSet presAssocID="{3E492678-6216-4FC9-8A03-4510EC2DAA96}" presName="node" presStyleLbl="node1" presStyleIdx="5" presStyleCnt="7" custScaleX="128788" custScaleY="128676">
        <dgm:presLayoutVars>
          <dgm:bulletEnabled val="1"/>
        </dgm:presLayoutVars>
      </dgm:prSet>
      <dgm:spPr/>
    </dgm:pt>
    <dgm:pt modelId="{C51F420E-FABF-426A-87BE-03E4FC0CA038}" type="pres">
      <dgm:prSet presAssocID="{C73A9D94-63EC-4DE3-B392-0259DAEF93A1}" presName="sibTrans" presStyleLbl="sibTrans2D1" presStyleIdx="5" presStyleCnt="7"/>
      <dgm:spPr/>
    </dgm:pt>
    <dgm:pt modelId="{44BF2A81-8D5A-4E39-802B-76DD17CC3AA8}" type="pres">
      <dgm:prSet presAssocID="{C73A9D94-63EC-4DE3-B392-0259DAEF93A1}" presName="connectorText" presStyleLbl="sibTrans2D1" presStyleIdx="5" presStyleCnt="7"/>
      <dgm:spPr/>
    </dgm:pt>
    <dgm:pt modelId="{314319A8-EF7A-4D05-9CD8-0C6E65A9D863}" type="pres">
      <dgm:prSet presAssocID="{C560604A-9F10-432F-AFAD-B850B16A4CC4}" presName="node" presStyleLbl="node1" presStyleIdx="6" presStyleCnt="7" custScaleX="128951" custScaleY="122241">
        <dgm:presLayoutVars>
          <dgm:bulletEnabled val="1"/>
        </dgm:presLayoutVars>
      </dgm:prSet>
      <dgm:spPr/>
    </dgm:pt>
    <dgm:pt modelId="{865139A3-3FD4-40FB-A4A3-A5D91AD1ED8C}" type="pres">
      <dgm:prSet presAssocID="{9C3C2415-639D-48F7-8280-C59C447E7897}" presName="sibTrans" presStyleLbl="sibTrans2D1" presStyleIdx="6" presStyleCnt="7"/>
      <dgm:spPr/>
    </dgm:pt>
    <dgm:pt modelId="{6EA3A0EE-8BC1-4B4C-9F2E-4DB0212D6A94}" type="pres">
      <dgm:prSet presAssocID="{9C3C2415-639D-48F7-8280-C59C447E7897}" presName="connectorText" presStyleLbl="sibTrans2D1" presStyleIdx="6" presStyleCnt="7"/>
      <dgm:spPr/>
    </dgm:pt>
  </dgm:ptLst>
  <dgm:cxnLst>
    <dgm:cxn modelId="{5FB47A03-B775-4E8B-9DE0-2427AA1CC492}" srcId="{5242029F-A83A-4F02-8BCC-A0106BBC8251}" destId="{8FA76358-893D-4226-B5DD-65CF7C03A5FA}" srcOrd="0" destOrd="0" parTransId="{E4FB6B58-783F-455C-88A2-C6C8C16C1726}" sibTransId="{4D7A0FC5-C01E-4895-967A-7C14D0CBDFAA}"/>
    <dgm:cxn modelId="{6A91ED13-A306-427A-B343-F111BC4ED69E}" type="presOf" srcId="{5AC2D8F5-D99B-4805-9EAB-9C76E37F83E4}" destId="{F1FCC62E-B5B5-439C-8AD6-2E626974CF4E}" srcOrd="0" destOrd="0" presId="urn:microsoft.com/office/officeart/2005/8/layout/cycle2"/>
    <dgm:cxn modelId="{6B258316-AA59-43F4-9E58-E0ADA5E1B11C}" type="presOf" srcId="{5AC2D8F5-D99B-4805-9EAB-9C76E37F83E4}" destId="{17D7927F-666E-49F1-B9D4-748EE4A35361}" srcOrd="1" destOrd="0" presId="urn:microsoft.com/office/officeart/2005/8/layout/cycle2"/>
    <dgm:cxn modelId="{7922281D-AEEE-49EE-98CC-DAD5D50C174F}" srcId="{5242029F-A83A-4F02-8BCC-A0106BBC8251}" destId="{293FCFEB-5F92-4A09-B470-A384234BA603}" srcOrd="4" destOrd="0" parTransId="{D1C72038-AF38-4935-A3FD-6BD8DB05BA01}" sibTransId="{78656CF2-64C1-49DF-9A99-E910B82E1CF5}"/>
    <dgm:cxn modelId="{B4F39B20-9515-4205-8A21-03B4FA512C55}" type="presOf" srcId="{E565B88E-4065-42D9-ADE5-382B1E8C5734}" destId="{28872470-430E-4BDF-A457-6A4E30C77C3F}" srcOrd="0" destOrd="0" presId="urn:microsoft.com/office/officeart/2005/8/layout/cycle2"/>
    <dgm:cxn modelId="{F9934B2E-4977-4B07-81BA-23AFAF69A1BA}" type="presOf" srcId="{25777CB9-E326-4B4B-BAD1-9215032CB6EF}" destId="{2E0D04F9-DC2E-4CCE-B775-F97188C27CC9}" srcOrd="0" destOrd="0" presId="urn:microsoft.com/office/officeart/2005/8/layout/cycle2"/>
    <dgm:cxn modelId="{D718853B-B814-4946-8C38-1A803C6B5436}" type="presOf" srcId="{4D7A0FC5-C01E-4895-967A-7C14D0CBDFAA}" destId="{860DF6E4-559D-400B-A7EA-AE56D8390EF8}" srcOrd="1" destOrd="0" presId="urn:microsoft.com/office/officeart/2005/8/layout/cycle2"/>
    <dgm:cxn modelId="{F3F9F25C-908E-43A1-8F78-76943B7CAFD0}" type="presOf" srcId="{979FBEF1-E53E-4D78-8987-09A6EE17D7D6}" destId="{8E2AE291-67EA-4F67-91CC-702634330BB2}" srcOrd="1" destOrd="0" presId="urn:microsoft.com/office/officeart/2005/8/layout/cycle2"/>
    <dgm:cxn modelId="{9318AC61-B2CC-43D7-BBBF-57CCCEA971E3}" type="presOf" srcId="{5242029F-A83A-4F02-8BCC-A0106BBC8251}" destId="{5B499AEA-C419-465A-8134-28A6D73C42DC}" srcOrd="0" destOrd="0" presId="urn:microsoft.com/office/officeart/2005/8/layout/cycle2"/>
    <dgm:cxn modelId="{D4584743-B724-40D1-9183-2A69AE16CC9F}" type="presOf" srcId="{4D7A0FC5-C01E-4895-967A-7C14D0CBDFAA}" destId="{F9C1AB4A-62CF-4E7A-BA19-FD895F9EE94F}" srcOrd="0" destOrd="0" presId="urn:microsoft.com/office/officeart/2005/8/layout/cycle2"/>
    <dgm:cxn modelId="{3945BA48-6856-4E14-A588-7A44C3AC2025}" type="presOf" srcId="{683A32DA-D75D-45E8-ABD0-50C3C6D1DB56}" destId="{93224358-AFCE-44E1-A505-509B5AAE65CF}" srcOrd="0" destOrd="0" presId="urn:microsoft.com/office/officeart/2005/8/layout/cycle2"/>
    <dgm:cxn modelId="{BF06C368-AE50-4D41-976E-129094D3E75A}" srcId="{5242029F-A83A-4F02-8BCC-A0106BBC8251}" destId="{25777CB9-E326-4B4B-BAD1-9215032CB6EF}" srcOrd="1" destOrd="0" parTransId="{3F0D24B8-A248-4EAB-9FEB-B313B5F286F0}" sibTransId="{979FBEF1-E53E-4D78-8987-09A6EE17D7D6}"/>
    <dgm:cxn modelId="{7B4CEA51-47BC-46FE-B104-A35325CF4391}" type="presOf" srcId="{8FA76358-893D-4226-B5DD-65CF7C03A5FA}" destId="{3222B70B-5860-4A6E-92B7-5F192404DB5B}" srcOrd="0" destOrd="0" presId="urn:microsoft.com/office/officeart/2005/8/layout/cycle2"/>
    <dgm:cxn modelId="{51CD3A74-0179-4ABD-901B-3A29DEF807D7}" type="presOf" srcId="{78656CF2-64C1-49DF-9A99-E910B82E1CF5}" destId="{EF370B04-9D72-4D34-937A-B2E3C1417D94}" srcOrd="1" destOrd="0" presId="urn:microsoft.com/office/officeart/2005/8/layout/cycle2"/>
    <dgm:cxn modelId="{4EC7AC76-F5AC-432B-BC33-9FC18ADE3201}" srcId="{5242029F-A83A-4F02-8BCC-A0106BBC8251}" destId="{76316F9A-99A0-4085-B725-998F41F1012D}" srcOrd="2" destOrd="0" parTransId="{4D03FFFC-8368-4C8E-8C7C-FCFC932898E0}" sibTransId="{5AC2D8F5-D99B-4805-9EAB-9C76E37F83E4}"/>
    <dgm:cxn modelId="{9EB5FC77-68E7-45EC-9D46-EA65B0E53C57}" type="presOf" srcId="{293FCFEB-5F92-4A09-B470-A384234BA603}" destId="{BFB1C23E-73AD-4660-AAB9-76723B398143}" srcOrd="0" destOrd="0" presId="urn:microsoft.com/office/officeart/2005/8/layout/cycle2"/>
    <dgm:cxn modelId="{8A2F675A-761A-445D-8318-E3D40E8FB41F}" type="presOf" srcId="{C560604A-9F10-432F-AFAD-B850B16A4CC4}" destId="{314319A8-EF7A-4D05-9CD8-0C6E65A9D863}" srcOrd="0" destOrd="0" presId="urn:microsoft.com/office/officeart/2005/8/layout/cycle2"/>
    <dgm:cxn modelId="{3709D08F-9D61-4A35-9B01-E4B12DF2C12E}" srcId="{5242029F-A83A-4F02-8BCC-A0106BBC8251}" destId="{E565B88E-4065-42D9-ADE5-382B1E8C5734}" srcOrd="3" destOrd="0" parTransId="{03C86226-DD49-4218-801E-38205B109B0A}" sibTransId="{683A32DA-D75D-45E8-ABD0-50C3C6D1DB56}"/>
    <dgm:cxn modelId="{62CF7A94-756E-42B8-AD46-6B7FAF590B6F}" type="presOf" srcId="{9C3C2415-639D-48F7-8280-C59C447E7897}" destId="{6EA3A0EE-8BC1-4B4C-9F2E-4DB0212D6A94}" srcOrd="1" destOrd="0" presId="urn:microsoft.com/office/officeart/2005/8/layout/cycle2"/>
    <dgm:cxn modelId="{ED3C69AD-74A7-4B61-B4FF-17FA383FEB34}" type="presOf" srcId="{3E492678-6216-4FC9-8A03-4510EC2DAA96}" destId="{D8DA20C7-E8A9-4ADB-B69F-2CBDEF6E49E3}" srcOrd="0" destOrd="0" presId="urn:microsoft.com/office/officeart/2005/8/layout/cycle2"/>
    <dgm:cxn modelId="{A6F71BAE-54CC-4719-92C0-D76FEC2660D1}" type="presOf" srcId="{C73A9D94-63EC-4DE3-B392-0259DAEF93A1}" destId="{44BF2A81-8D5A-4E39-802B-76DD17CC3AA8}" srcOrd="1" destOrd="0" presId="urn:microsoft.com/office/officeart/2005/8/layout/cycle2"/>
    <dgm:cxn modelId="{94AD7BB7-A075-4910-9812-9E83C6EDFFFD}" srcId="{5242029F-A83A-4F02-8BCC-A0106BBC8251}" destId="{3E492678-6216-4FC9-8A03-4510EC2DAA96}" srcOrd="5" destOrd="0" parTransId="{5FBB2960-6BA1-42AC-899F-53C54409BBAB}" sibTransId="{C73A9D94-63EC-4DE3-B392-0259DAEF93A1}"/>
    <dgm:cxn modelId="{405366C6-EE28-4B2A-9879-DFDABA51D65C}" type="presOf" srcId="{76316F9A-99A0-4085-B725-998F41F1012D}" destId="{D32FFD75-9B8E-47CC-B81E-1D5826D16E6E}" srcOrd="0" destOrd="0" presId="urn:microsoft.com/office/officeart/2005/8/layout/cycle2"/>
    <dgm:cxn modelId="{7F7804D7-DBA5-4B8B-88D4-BFA931EE510B}" type="presOf" srcId="{683A32DA-D75D-45E8-ABD0-50C3C6D1DB56}" destId="{7A537E48-9A4F-45AD-A5BD-EB4EFACE2F4F}" srcOrd="1" destOrd="0" presId="urn:microsoft.com/office/officeart/2005/8/layout/cycle2"/>
    <dgm:cxn modelId="{6BA947D8-726D-4DF7-89AF-6909075C97D9}" type="presOf" srcId="{979FBEF1-E53E-4D78-8987-09A6EE17D7D6}" destId="{3E560905-3397-4A4A-A17F-DD8BDE38F193}" srcOrd="0" destOrd="0" presId="urn:microsoft.com/office/officeart/2005/8/layout/cycle2"/>
    <dgm:cxn modelId="{2616ACE5-B613-47E9-A907-1BD8D00FC6BF}" type="presOf" srcId="{9C3C2415-639D-48F7-8280-C59C447E7897}" destId="{865139A3-3FD4-40FB-A4A3-A5D91AD1ED8C}" srcOrd="0" destOrd="0" presId="urn:microsoft.com/office/officeart/2005/8/layout/cycle2"/>
    <dgm:cxn modelId="{61D5D4E8-63B2-4BF1-841C-E13FACCD429B}" srcId="{5242029F-A83A-4F02-8BCC-A0106BBC8251}" destId="{C560604A-9F10-432F-AFAD-B850B16A4CC4}" srcOrd="6" destOrd="0" parTransId="{3A192D04-EC43-4624-B884-EBA059C6138C}" sibTransId="{9C3C2415-639D-48F7-8280-C59C447E7897}"/>
    <dgm:cxn modelId="{F5900EEA-48FD-4A6F-9180-0EDA6646AAE6}" type="presOf" srcId="{78656CF2-64C1-49DF-9A99-E910B82E1CF5}" destId="{899798C3-1103-49F2-89F0-82D2B99FA11D}" srcOrd="0" destOrd="0" presId="urn:microsoft.com/office/officeart/2005/8/layout/cycle2"/>
    <dgm:cxn modelId="{BF5EA6FA-C768-4580-8704-4C2B7D89EC17}" type="presOf" srcId="{C73A9D94-63EC-4DE3-B392-0259DAEF93A1}" destId="{C51F420E-FABF-426A-87BE-03E4FC0CA038}" srcOrd="0" destOrd="0" presId="urn:microsoft.com/office/officeart/2005/8/layout/cycle2"/>
    <dgm:cxn modelId="{5727CD08-B482-4A29-BD6E-D1F863F686E3}" type="presParOf" srcId="{5B499AEA-C419-465A-8134-28A6D73C42DC}" destId="{3222B70B-5860-4A6E-92B7-5F192404DB5B}" srcOrd="0" destOrd="0" presId="urn:microsoft.com/office/officeart/2005/8/layout/cycle2"/>
    <dgm:cxn modelId="{C8F0C604-89BB-482A-A4D1-76E455211B4B}" type="presParOf" srcId="{5B499AEA-C419-465A-8134-28A6D73C42DC}" destId="{F9C1AB4A-62CF-4E7A-BA19-FD895F9EE94F}" srcOrd="1" destOrd="0" presId="urn:microsoft.com/office/officeart/2005/8/layout/cycle2"/>
    <dgm:cxn modelId="{6A09828D-CF80-4C8F-A9E4-D6D3346959B5}" type="presParOf" srcId="{F9C1AB4A-62CF-4E7A-BA19-FD895F9EE94F}" destId="{860DF6E4-559D-400B-A7EA-AE56D8390EF8}" srcOrd="0" destOrd="0" presId="urn:microsoft.com/office/officeart/2005/8/layout/cycle2"/>
    <dgm:cxn modelId="{A2A7BE4F-E972-4CF5-B13A-56177AB9F28B}" type="presParOf" srcId="{5B499AEA-C419-465A-8134-28A6D73C42DC}" destId="{2E0D04F9-DC2E-4CCE-B775-F97188C27CC9}" srcOrd="2" destOrd="0" presId="urn:microsoft.com/office/officeart/2005/8/layout/cycle2"/>
    <dgm:cxn modelId="{A114A2A2-E077-43A1-A70B-9B4CDB547CB8}" type="presParOf" srcId="{5B499AEA-C419-465A-8134-28A6D73C42DC}" destId="{3E560905-3397-4A4A-A17F-DD8BDE38F193}" srcOrd="3" destOrd="0" presId="urn:microsoft.com/office/officeart/2005/8/layout/cycle2"/>
    <dgm:cxn modelId="{70477429-BE3C-4828-82FF-B7EB343FB27A}" type="presParOf" srcId="{3E560905-3397-4A4A-A17F-DD8BDE38F193}" destId="{8E2AE291-67EA-4F67-91CC-702634330BB2}" srcOrd="0" destOrd="0" presId="urn:microsoft.com/office/officeart/2005/8/layout/cycle2"/>
    <dgm:cxn modelId="{83772DF0-2FE3-43CD-8C19-8F665DC0F363}" type="presParOf" srcId="{5B499AEA-C419-465A-8134-28A6D73C42DC}" destId="{D32FFD75-9B8E-47CC-B81E-1D5826D16E6E}" srcOrd="4" destOrd="0" presId="urn:microsoft.com/office/officeart/2005/8/layout/cycle2"/>
    <dgm:cxn modelId="{33167D2F-3BF0-48AB-AEEB-6FA15150A4DE}" type="presParOf" srcId="{5B499AEA-C419-465A-8134-28A6D73C42DC}" destId="{F1FCC62E-B5B5-439C-8AD6-2E626974CF4E}" srcOrd="5" destOrd="0" presId="urn:microsoft.com/office/officeart/2005/8/layout/cycle2"/>
    <dgm:cxn modelId="{5D930EC3-5A3D-4E6C-B81B-7686857A5DC9}" type="presParOf" srcId="{F1FCC62E-B5B5-439C-8AD6-2E626974CF4E}" destId="{17D7927F-666E-49F1-B9D4-748EE4A35361}" srcOrd="0" destOrd="0" presId="urn:microsoft.com/office/officeart/2005/8/layout/cycle2"/>
    <dgm:cxn modelId="{6992D11A-0790-4AFE-B6E7-D3743E587204}" type="presParOf" srcId="{5B499AEA-C419-465A-8134-28A6D73C42DC}" destId="{28872470-430E-4BDF-A457-6A4E30C77C3F}" srcOrd="6" destOrd="0" presId="urn:microsoft.com/office/officeart/2005/8/layout/cycle2"/>
    <dgm:cxn modelId="{9C368822-1CC7-4382-B68B-E469911D2131}" type="presParOf" srcId="{5B499AEA-C419-465A-8134-28A6D73C42DC}" destId="{93224358-AFCE-44E1-A505-509B5AAE65CF}" srcOrd="7" destOrd="0" presId="urn:microsoft.com/office/officeart/2005/8/layout/cycle2"/>
    <dgm:cxn modelId="{06051B63-BBE2-4CEF-8D61-5BB278FBE1C8}" type="presParOf" srcId="{93224358-AFCE-44E1-A505-509B5AAE65CF}" destId="{7A537E48-9A4F-45AD-A5BD-EB4EFACE2F4F}" srcOrd="0" destOrd="0" presId="urn:microsoft.com/office/officeart/2005/8/layout/cycle2"/>
    <dgm:cxn modelId="{31005E3F-8DFD-4B6D-9C48-2A2FCE96D0A0}" type="presParOf" srcId="{5B499AEA-C419-465A-8134-28A6D73C42DC}" destId="{BFB1C23E-73AD-4660-AAB9-76723B398143}" srcOrd="8" destOrd="0" presId="urn:microsoft.com/office/officeart/2005/8/layout/cycle2"/>
    <dgm:cxn modelId="{DBF1FC5C-F621-42F5-AF50-F15AB31A16F1}" type="presParOf" srcId="{5B499AEA-C419-465A-8134-28A6D73C42DC}" destId="{899798C3-1103-49F2-89F0-82D2B99FA11D}" srcOrd="9" destOrd="0" presId="urn:microsoft.com/office/officeart/2005/8/layout/cycle2"/>
    <dgm:cxn modelId="{2589A154-F867-4861-AD7E-10110D1B1524}" type="presParOf" srcId="{899798C3-1103-49F2-89F0-82D2B99FA11D}" destId="{EF370B04-9D72-4D34-937A-B2E3C1417D94}" srcOrd="0" destOrd="0" presId="urn:microsoft.com/office/officeart/2005/8/layout/cycle2"/>
    <dgm:cxn modelId="{41C90356-C5A2-44D7-A80A-38BFA3CEA18C}" type="presParOf" srcId="{5B499AEA-C419-465A-8134-28A6D73C42DC}" destId="{D8DA20C7-E8A9-4ADB-B69F-2CBDEF6E49E3}" srcOrd="10" destOrd="0" presId="urn:microsoft.com/office/officeart/2005/8/layout/cycle2"/>
    <dgm:cxn modelId="{3EC4CB1A-ABFF-48BA-873A-8C534667F9D9}" type="presParOf" srcId="{5B499AEA-C419-465A-8134-28A6D73C42DC}" destId="{C51F420E-FABF-426A-87BE-03E4FC0CA038}" srcOrd="11" destOrd="0" presId="urn:microsoft.com/office/officeart/2005/8/layout/cycle2"/>
    <dgm:cxn modelId="{75CFA873-C521-4D53-93F4-2FED1EE0B143}" type="presParOf" srcId="{C51F420E-FABF-426A-87BE-03E4FC0CA038}" destId="{44BF2A81-8D5A-4E39-802B-76DD17CC3AA8}" srcOrd="0" destOrd="0" presId="urn:microsoft.com/office/officeart/2005/8/layout/cycle2"/>
    <dgm:cxn modelId="{BB9ACA8D-930E-4A31-AF0A-EFB3AF769B8B}" type="presParOf" srcId="{5B499AEA-C419-465A-8134-28A6D73C42DC}" destId="{314319A8-EF7A-4D05-9CD8-0C6E65A9D863}" srcOrd="12" destOrd="0" presId="urn:microsoft.com/office/officeart/2005/8/layout/cycle2"/>
    <dgm:cxn modelId="{4FC81036-A337-4ED7-928E-15F4B1A4B3C5}" type="presParOf" srcId="{5B499AEA-C419-465A-8134-28A6D73C42DC}" destId="{865139A3-3FD4-40FB-A4A3-A5D91AD1ED8C}" srcOrd="13" destOrd="0" presId="urn:microsoft.com/office/officeart/2005/8/layout/cycle2"/>
    <dgm:cxn modelId="{2697375B-FF04-4E64-BAAD-43FBF15FBC3D}" type="presParOf" srcId="{865139A3-3FD4-40FB-A4A3-A5D91AD1ED8C}" destId="{6EA3A0EE-8BC1-4B4C-9F2E-4DB0212D6A9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42029F-A83A-4F02-8BCC-A0106BBC825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FA76358-893D-4226-B5DD-65CF7C03A5FA}">
      <dgm:prSet phldrT="[Texto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400" b="1" dirty="0">
              <a:solidFill>
                <a:schemeClr val="tx1"/>
              </a:solidFill>
            </a:rPr>
            <a:t>Secretaria de Asuntos Académicos</a:t>
          </a:r>
        </a:p>
        <a:p>
          <a:r>
            <a:rPr lang="es-ES" sz="1400" b="1" dirty="0">
              <a:solidFill>
                <a:schemeClr val="tx1"/>
              </a:solidFill>
            </a:rPr>
            <a:t>(SAA)</a:t>
          </a:r>
        </a:p>
      </dgm:t>
    </dgm:pt>
    <dgm:pt modelId="{E4FB6B58-783F-455C-88A2-C6C8C16C1726}" type="parTrans" cxnId="{5FB47A03-B775-4E8B-9DE0-2427AA1CC492}">
      <dgm:prSet/>
      <dgm:spPr/>
      <dgm:t>
        <a:bodyPr/>
        <a:lstStyle/>
        <a:p>
          <a:endParaRPr lang="es-ES"/>
        </a:p>
      </dgm:t>
    </dgm:pt>
    <dgm:pt modelId="{4D7A0FC5-C01E-4895-967A-7C14D0CBDFAA}" type="sibTrans" cxnId="{5FB47A03-B775-4E8B-9DE0-2427AA1CC492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25777CB9-E326-4B4B-BAD1-9215032CB6EF}">
      <dgm:prSet phldrT="[Texto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</a:rPr>
            <a:t>Secretaria de Investigaciones Científicas y Vinculación Tecnológica (</a:t>
          </a:r>
          <a:r>
            <a:rPr lang="es-ES" sz="1400" dirty="0" err="1">
              <a:solidFill>
                <a:schemeClr val="tx1"/>
              </a:solidFill>
            </a:rPr>
            <a:t>SICyVT</a:t>
          </a:r>
          <a:r>
            <a:rPr lang="es-ES" sz="1400" dirty="0">
              <a:solidFill>
                <a:schemeClr val="tx1"/>
              </a:solidFill>
            </a:rPr>
            <a:t>)</a:t>
          </a:r>
        </a:p>
      </dgm:t>
    </dgm:pt>
    <dgm:pt modelId="{3F0D24B8-A248-4EAB-9FEB-B313B5F286F0}" type="parTrans" cxnId="{BF06C368-AE50-4D41-976E-129094D3E75A}">
      <dgm:prSet/>
      <dgm:spPr/>
      <dgm:t>
        <a:bodyPr/>
        <a:lstStyle/>
        <a:p>
          <a:endParaRPr lang="es-ES"/>
        </a:p>
      </dgm:t>
    </dgm:pt>
    <dgm:pt modelId="{979FBEF1-E53E-4D78-8987-09A6EE17D7D6}" type="sibTrans" cxnId="{BF06C368-AE50-4D41-976E-129094D3E75A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293FCFEB-5F92-4A09-B470-A384234BA603}">
      <dgm:prSet phldrT="[Texto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</a:rPr>
            <a:t>Secretaria de Extensión y Producción</a:t>
          </a:r>
        </a:p>
        <a:p>
          <a:r>
            <a:rPr lang="es-ES" sz="1400" dirty="0">
              <a:solidFill>
                <a:schemeClr val="tx1"/>
              </a:solidFill>
            </a:rPr>
            <a:t>(SEP)</a:t>
          </a:r>
        </a:p>
      </dgm:t>
    </dgm:pt>
    <dgm:pt modelId="{D1C72038-AF38-4935-A3FD-6BD8DB05BA01}" type="parTrans" cxnId="{7922281D-AEEE-49EE-98CC-DAD5D50C174F}">
      <dgm:prSet/>
      <dgm:spPr/>
      <dgm:t>
        <a:bodyPr/>
        <a:lstStyle/>
        <a:p>
          <a:endParaRPr lang="es-ES"/>
        </a:p>
      </dgm:t>
    </dgm:pt>
    <dgm:pt modelId="{78656CF2-64C1-49DF-9A99-E910B82E1CF5}" type="sibTrans" cxnId="{7922281D-AEEE-49EE-98CC-DAD5D50C174F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3E492678-6216-4FC9-8A03-4510EC2DAA96}">
      <dgm:prSet phldrT="[Texto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400" b="0" dirty="0">
              <a:solidFill>
                <a:schemeClr val="tx1"/>
              </a:solidFill>
            </a:rPr>
            <a:t>Secretaria de Relaciones Institucionales y Desarrollo Estratégico</a:t>
          </a:r>
        </a:p>
        <a:p>
          <a:r>
            <a:rPr lang="es-ES" sz="1400" b="0" dirty="0">
              <a:solidFill>
                <a:schemeClr val="tx1"/>
              </a:solidFill>
            </a:rPr>
            <a:t>(SERI)</a:t>
          </a:r>
        </a:p>
      </dgm:t>
    </dgm:pt>
    <dgm:pt modelId="{5FBB2960-6BA1-42AC-899F-53C54409BBAB}" type="parTrans" cxnId="{94AD7BB7-A075-4910-9812-9E83C6EDFFFD}">
      <dgm:prSet/>
      <dgm:spPr/>
      <dgm:t>
        <a:bodyPr/>
        <a:lstStyle/>
        <a:p>
          <a:endParaRPr lang="es-ES"/>
        </a:p>
      </dgm:t>
    </dgm:pt>
    <dgm:pt modelId="{C73A9D94-63EC-4DE3-B392-0259DAEF93A1}" type="sibTrans" cxnId="{94AD7BB7-A075-4910-9812-9E83C6EDFFFD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C560604A-9F10-432F-AFAD-B850B16A4CC4}">
      <dgm:prSet phldrT="[Texto]"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</a:rPr>
            <a:t>Secretaria de Asuntos </a:t>
          </a:r>
          <a:r>
            <a:rPr lang="es-ES" sz="1400" dirty="0" err="1">
              <a:solidFill>
                <a:schemeClr val="tx1"/>
              </a:solidFill>
            </a:rPr>
            <a:t>Nodocentes</a:t>
          </a:r>
          <a:endParaRPr lang="es-ES" sz="1400" dirty="0">
            <a:solidFill>
              <a:schemeClr val="tx1"/>
            </a:solidFill>
          </a:endParaRPr>
        </a:p>
        <a:p>
          <a:r>
            <a:rPr lang="es-ES" sz="1400" dirty="0">
              <a:solidFill>
                <a:schemeClr val="tx1"/>
              </a:solidFill>
            </a:rPr>
            <a:t>(SANOD)</a:t>
          </a:r>
        </a:p>
      </dgm:t>
    </dgm:pt>
    <dgm:pt modelId="{3A192D04-EC43-4624-B884-EBA059C6138C}" type="parTrans" cxnId="{61D5D4E8-63B2-4BF1-841C-E13FACCD429B}">
      <dgm:prSet/>
      <dgm:spPr/>
      <dgm:t>
        <a:bodyPr/>
        <a:lstStyle/>
        <a:p>
          <a:endParaRPr lang="es-ES"/>
        </a:p>
      </dgm:t>
    </dgm:pt>
    <dgm:pt modelId="{9C3C2415-639D-48F7-8280-C59C447E7897}" type="sibTrans" cxnId="{61D5D4E8-63B2-4BF1-841C-E13FACCD429B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76316F9A-99A0-4085-B725-998F41F1012D}">
      <dgm:prSet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</a:rPr>
            <a:t>Secretaría de Posgrado y Educación a Distancia (POSCAD)</a:t>
          </a:r>
        </a:p>
      </dgm:t>
    </dgm:pt>
    <dgm:pt modelId="{4D03FFFC-8368-4C8E-8C7C-FCFC932898E0}" type="parTrans" cxnId="{4EC7AC76-F5AC-432B-BC33-9FC18ADE3201}">
      <dgm:prSet/>
      <dgm:spPr/>
      <dgm:t>
        <a:bodyPr/>
        <a:lstStyle/>
        <a:p>
          <a:endParaRPr lang="es-ES"/>
        </a:p>
      </dgm:t>
    </dgm:pt>
    <dgm:pt modelId="{5AC2D8F5-D99B-4805-9EAB-9C76E37F83E4}" type="sibTrans" cxnId="{4EC7AC76-F5AC-432B-BC33-9FC18ADE3201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E565B88E-4065-42D9-ADE5-382B1E8C5734}">
      <dgm:prSet custT="1"/>
      <dgm:spPr>
        <a:solidFill>
          <a:schemeClr val="bg2"/>
        </a:solidFill>
        <a:ln>
          <a:solidFill>
            <a:schemeClr val="tx1"/>
          </a:solidFill>
        </a:ln>
      </dgm:spPr>
      <dgm:t>
        <a:bodyPr/>
        <a:lstStyle/>
        <a:p>
          <a:r>
            <a:rPr lang="es-ES" sz="1400" dirty="0">
              <a:solidFill>
                <a:schemeClr val="tx1"/>
              </a:solidFill>
            </a:rPr>
            <a:t>Secretaría de Bienestar y Asuntos Estudiantiles</a:t>
          </a:r>
        </a:p>
        <a:p>
          <a:r>
            <a:rPr lang="es-ES" sz="1400" dirty="0">
              <a:solidFill>
                <a:schemeClr val="tx1"/>
              </a:solidFill>
            </a:rPr>
            <a:t>(SEBAE)</a:t>
          </a:r>
        </a:p>
      </dgm:t>
    </dgm:pt>
    <dgm:pt modelId="{03C86226-DD49-4218-801E-38205B109B0A}" type="parTrans" cxnId="{3709D08F-9D61-4A35-9B01-E4B12DF2C12E}">
      <dgm:prSet/>
      <dgm:spPr/>
      <dgm:t>
        <a:bodyPr/>
        <a:lstStyle/>
        <a:p>
          <a:endParaRPr lang="es-ES"/>
        </a:p>
      </dgm:t>
    </dgm:pt>
    <dgm:pt modelId="{683A32DA-D75D-45E8-ABD0-50C3C6D1DB56}" type="sibTrans" cxnId="{3709D08F-9D61-4A35-9B01-E4B12DF2C12E}">
      <dgm:prSet/>
      <dgm:spPr>
        <a:solidFill>
          <a:schemeClr val="bg1"/>
        </a:solidFill>
      </dgm:spPr>
      <dgm:t>
        <a:bodyPr/>
        <a:lstStyle/>
        <a:p>
          <a:endParaRPr lang="es-ES"/>
        </a:p>
      </dgm:t>
    </dgm:pt>
    <dgm:pt modelId="{5B499AEA-C419-465A-8134-28A6D73C42DC}" type="pres">
      <dgm:prSet presAssocID="{5242029F-A83A-4F02-8BCC-A0106BBC8251}" presName="cycle" presStyleCnt="0">
        <dgm:presLayoutVars>
          <dgm:dir/>
          <dgm:resizeHandles val="exact"/>
        </dgm:presLayoutVars>
      </dgm:prSet>
      <dgm:spPr/>
    </dgm:pt>
    <dgm:pt modelId="{3222B70B-5860-4A6E-92B7-5F192404DB5B}" type="pres">
      <dgm:prSet presAssocID="{8FA76358-893D-4226-B5DD-65CF7C03A5FA}" presName="node" presStyleLbl="node1" presStyleIdx="0" presStyleCnt="7" custScaleX="105956">
        <dgm:presLayoutVars>
          <dgm:bulletEnabled val="1"/>
        </dgm:presLayoutVars>
      </dgm:prSet>
      <dgm:spPr/>
    </dgm:pt>
    <dgm:pt modelId="{F9C1AB4A-62CF-4E7A-BA19-FD895F9EE94F}" type="pres">
      <dgm:prSet presAssocID="{4D7A0FC5-C01E-4895-967A-7C14D0CBDFAA}" presName="sibTrans" presStyleLbl="sibTrans2D1" presStyleIdx="0" presStyleCnt="7" custLinFactNeighborX="0" custLinFactNeighborY="70914"/>
      <dgm:spPr/>
    </dgm:pt>
    <dgm:pt modelId="{860DF6E4-559D-400B-A7EA-AE56D8390EF8}" type="pres">
      <dgm:prSet presAssocID="{4D7A0FC5-C01E-4895-967A-7C14D0CBDFAA}" presName="connectorText" presStyleLbl="sibTrans2D1" presStyleIdx="0" presStyleCnt="7"/>
      <dgm:spPr/>
    </dgm:pt>
    <dgm:pt modelId="{2E0D04F9-DC2E-4CCE-B775-F97188C27CC9}" type="pres">
      <dgm:prSet presAssocID="{25777CB9-E326-4B4B-BAD1-9215032CB6EF}" presName="node" presStyleLbl="node1" presStyleIdx="1" presStyleCnt="7" custScaleX="111066" custScaleY="105580">
        <dgm:presLayoutVars>
          <dgm:bulletEnabled val="1"/>
        </dgm:presLayoutVars>
      </dgm:prSet>
      <dgm:spPr/>
    </dgm:pt>
    <dgm:pt modelId="{3E560905-3397-4A4A-A17F-DD8BDE38F193}" type="pres">
      <dgm:prSet presAssocID="{979FBEF1-E53E-4D78-8987-09A6EE17D7D6}" presName="sibTrans" presStyleLbl="sibTrans2D1" presStyleIdx="1" presStyleCnt="7"/>
      <dgm:spPr/>
    </dgm:pt>
    <dgm:pt modelId="{8E2AE291-67EA-4F67-91CC-702634330BB2}" type="pres">
      <dgm:prSet presAssocID="{979FBEF1-E53E-4D78-8987-09A6EE17D7D6}" presName="connectorText" presStyleLbl="sibTrans2D1" presStyleIdx="1" presStyleCnt="7"/>
      <dgm:spPr/>
    </dgm:pt>
    <dgm:pt modelId="{D32FFD75-9B8E-47CC-B81E-1D5826D16E6E}" type="pres">
      <dgm:prSet presAssocID="{76316F9A-99A0-4085-B725-998F41F1012D}" presName="node" presStyleLbl="node1" presStyleIdx="2" presStyleCnt="7" custRadScaleRad="98600" custRadScaleInc="4551">
        <dgm:presLayoutVars>
          <dgm:bulletEnabled val="1"/>
        </dgm:presLayoutVars>
      </dgm:prSet>
      <dgm:spPr/>
    </dgm:pt>
    <dgm:pt modelId="{F1FCC62E-B5B5-439C-8AD6-2E626974CF4E}" type="pres">
      <dgm:prSet presAssocID="{5AC2D8F5-D99B-4805-9EAB-9C76E37F83E4}" presName="sibTrans" presStyleLbl="sibTrans2D1" presStyleIdx="2" presStyleCnt="7"/>
      <dgm:spPr/>
    </dgm:pt>
    <dgm:pt modelId="{17D7927F-666E-49F1-B9D4-748EE4A35361}" type="pres">
      <dgm:prSet presAssocID="{5AC2D8F5-D99B-4805-9EAB-9C76E37F83E4}" presName="connectorText" presStyleLbl="sibTrans2D1" presStyleIdx="2" presStyleCnt="7"/>
      <dgm:spPr/>
    </dgm:pt>
    <dgm:pt modelId="{28872470-430E-4BDF-A457-6A4E30C77C3F}" type="pres">
      <dgm:prSet presAssocID="{E565B88E-4065-42D9-ADE5-382B1E8C5734}" presName="node" presStyleLbl="node1" presStyleIdx="3" presStyleCnt="7" custRadScaleRad="98767" custRadScaleInc="-1060">
        <dgm:presLayoutVars>
          <dgm:bulletEnabled val="1"/>
        </dgm:presLayoutVars>
      </dgm:prSet>
      <dgm:spPr/>
    </dgm:pt>
    <dgm:pt modelId="{93224358-AFCE-44E1-A505-509B5AAE65CF}" type="pres">
      <dgm:prSet presAssocID="{683A32DA-D75D-45E8-ABD0-50C3C6D1DB56}" presName="sibTrans" presStyleLbl="sibTrans2D1" presStyleIdx="3" presStyleCnt="7"/>
      <dgm:spPr/>
    </dgm:pt>
    <dgm:pt modelId="{7A537E48-9A4F-45AD-A5BD-EB4EFACE2F4F}" type="pres">
      <dgm:prSet presAssocID="{683A32DA-D75D-45E8-ABD0-50C3C6D1DB56}" presName="connectorText" presStyleLbl="sibTrans2D1" presStyleIdx="3" presStyleCnt="7"/>
      <dgm:spPr/>
    </dgm:pt>
    <dgm:pt modelId="{BFB1C23E-73AD-4660-AAB9-76723B398143}" type="pres">
      <dgm:prSet presAssocID="{293FCFEB-5F92-4A09-B470-A384234BA603}" presName="node" presStyleLbl="node1" presStyleIdx="4" presStyleCnt="7">
        <dgm:presLayoutVars>
          <dgm:bulletEnabled val="1"/>
        </dgm:presLayoutVars>
      </dgm:prSet>
      <dgm:spPr/>
    </dgm:pt>
    <dgm:pt modelId="{899798C3-1103-49F2-89F0-82D2B99FA11D}" type="pres">
      <dgm:prSet presAssocID="{78656CF2-64C1-49DF-9A99-E910B82E1CF5}" presName="sibTrans" presStyleLbl="sibTrans2D1" presStyleIdx="4" presStyleCnt="7"/>
      <dgm:spPr/>
    </dgm:pt>
    <dgm:pt modelId="{EF370B04-9D72-4D34-937A-B2E3C1417D94}" type="pres">
      <dgm:prSet presAssocID="{78656CF2-64C1-49DF-9A99-E910B82E1CF5}" presName="connectorText" presStyleLbl="sibTrans2D1" presStyleIdx="4" presStyleCnt="7"/>
      <dgm:spPr/>
    </dgm:pt>
    <dgm:pt modelId="{D8DA20C7-E8A9-4ADB-B69F-2CBDEF6E49E3}" type="pres">
      <dgm:prSet presAssocID="{3E492678-6216-4FC9-8A03-4510EC2DAA96}" presName="node" presStyleLbl="node1" presStyleIdx="5" presStyleCnt="7" custScaleX="114775" custScaleY="107622" custRadScaleRad="95330" custRadScaleInc="-19928">
        <dgm:presLayoutVars>
          <dgm:bulletEnabled val="1"/>
        </dgm:presLayoutVars>
      </dgm:prSet>
      <dgm:spPr/>
    </dgm:pt>
    <dgm:pt modelId="{C51F420E-FABF-426A-87BE-03E4FC0CA038}" type="pres">
      <dgm:prSet presAssocID="{C73A9D94-63EC-4DE3-B392-0259DAEF93A1}" presName="sibTrans" presStyleLbl="sibTrans2D1" presStyleIdx="5" presStyleCnt="7"/>
      <dgm:spPr/>
    </dgm:pt>
    <dgm:pt modelId="{44BF2A81-8D5A-4E39-802B-76DD17CC3AA8}" type="pres">
      <dgm:prSet presAssocID="{C73A9D94-63EC-4DE3-B392-0259DAEF93A1}" presName="connectorText" presStyleLbl="sibTrans2D1" presStyleIdx="5" presStyleCnt="7"/>
      <dgm:spPr/>
    </dgm:pt>
    <dgm:pt modelId="{314319A8-EF7A-4D05-9CD8-0C6E65A9D863}" type="pres">
      <dgm:prSet presAssocID="{C560604A-9F10-432F-AFAD-B850B16A4CC4}" presName="node" presStyleLbl="node1" presStyleIdx="6" presStyleCnt="7" custScaleX="94557" custScaleY="93905">
        <dgm:presLayoutVars>
          <dgm:bulletEnabled val="1"/>
        </dgm:presLayoutVars>
      </dgm:prSet>
      <dgm:spPr/>
    </dgm:pt>
    <dgm:pt modelId="{865139A3-3FD4-40FB-A4A3-A5D91AD1ED8C}" type="pres">
      <dgm:prSet presAssocID="{9C3C2415-639D-48F7-8280-C59C447E7897}" presName="sibTrans" presStyleLbl="sibTrans2D1" presStyleIdx="6" presStyleCnt="7" custLinFactNeighborX="-6372" custLinFactNeighborY="3083"/>
      <dgm:spPr/>
    </dgm:pt>
    <dgm:pt modelId="{6EA3A0EE-8BC1-4B4C-9F2E-4DB0212D6A94}" type="pres">
      <dgm:prSet presAssocID="{9C3C2415-639D-48F7-8280-C59C447E7897}" presName="connectorText" presStyleLbl="sibTrans2D1" presStyleIdx="6" presStyleCnt="7"/>
      <dgm:spPr/>
    </dgm:pt>
  </dgm:ptLst>
  <dgm:cxnLst>
    <dgm:cxn modelId="{5FB47A03-B775-4E8B-9DE0-2427AA1CC492}" srcId="{5242029F-A83A-4F02-8BCC-A0106BBC8251}" destId="{8FA76358-893D-4226-B5DD-65CF7C03A5FA}" srcOrd="0" destOrd="0" parTransId="{E4FB6B58-783F-455C-88A2-C6C8C16C1726}" sibTransId="{4D7A0FC5-C01E-4895-967A-7C14D0CBDFAA}"/>
    <dgm:cxn modelId="{6A91ED13-A306-427A-B343-F111BC4ED69E}" type="presOf" srcId="{5AC2D8F5-D99B-4805-9EAB-9C76E37F83E4}" destId="{F1FCC62E-B5B5-439C-8AD6-2E626974CF4E}" srcOrd="0" destOrd="0" presId="urn:microsoft.com/office/officeart/2005/8/layout/cycle2"/>
    <dgm:cxn modelId="{6B258316-AA59-43F4-9E58-E0ADA5E1B11C}" type="presOf" srcId="{5AC2D8F5-D99B-4805-9EAB-9C76E37F83E4}" destId="{17D7927F-666E-49F1-B9D4-748EE4A35361}" srcOrd="1" destOrd="0" presId="urn:microsoft.com/office/officeart/2005/8/layout/cycle2"/>
    <dgm:cxn modelId="{7922281D-AEEE-49EE-98CC-DAD5D50C174F}" srcId="{5242029F-A83A-4F02-8BCC-A0106BBC8251}" destId="{293FCFEB-5F92-4A09-B470-A384234BA603}" srcOrd="4" destOrd="0" parTransId="{D1C72038-AF38-4935-A3FD-6BD8DB05BA01}" sibTransId="{78656CF2-64C1-49DF-9A99-E910B82E1CF5}"/>
    <dgm:cxn modelId="{B4F39B20-9515-4205-8A21-03B4FA512C55}" type="presOf" srcId="{E565B88E-4065-42D9-ADE5-382B1E8C5734}" destId="{28872470-430E-4BDF-A457-6A4E30C77C3F}" srcOrd="0" destOrd="0" presId="urn:microsoft.com/office/officeart/2005/8/layout/cycle2"/>
    <dgm:cxn modelId="{F9934B2E-4977-4B07-81BA-23AFAF69A1BA}" type="presOf" srcId="{25777CB9-E326-4B4B-BAD1-9215032CB6EF}" destId="{2E0D04F9-DC2E-4CCE-B775-F97188C27CC9}" srcOrd="0" destOrd="0" presId="urn:microsoft.com/office/officeart/2005/8/layout/cycle2"/>
    <dgm:cxn modelId="{D718853B-B814-4946-8C38-1A803C6B5436}" type="presOf" srcId="{4D7A0FC5-C01E-4895-967A-7C14D0CBDFAA}" destId="{860DF6E4-559D-400B-A7EA-AE56D8390EF8}" srcOrd="1" destOrd="0" presId="urn:microsoft.com/office/officeart/2005/8/layout/cycle2"/>
    <dgm:cxn modelId="{F3F9F25C-908E-43A1-8F78-76943B7CAFD0}" type="presOf" srcId="{979FBEF1-E53E-4D78-8987-09A6EE17D7D6}" destId="{8E2AE291-67EA-4F67-91CC-702634330BB2}" srcOrd="1" destOrd="0" presId="urn:microsoft.com/office/officeart/2005/8/layout/cycle2"/>
    <dgm:cxn modelId="{9318AC61-B2CC-43D7-BBBF-57CCCEA971E3}" type="presOf" srcId="{5242029F-A83A-4F02-8BCC-A0106BBC8251}" destId="{5B499AEA-C419-465A-8134-28A6D73C42DC}" srcOrd="0" destOrd="0" presId="urn:microsoft.com/office/officeart/2005/8/layout/cycle2"/>
    <dgm:cxn modelId="{D4584743-B724-40D1-9183-2A69AE16CC9F}" type="presOf" srcId="{4D7A0FC5-C01E-4895-967A-7C14D0CBDFAA}" destId="{F9C1AB4A-62CF-4E7A-BA19-FD895F9EE94F}" srcOrd="0" destOrd="0" presId="urn:microsoft.com/office/officeart/2005/8/layout/cycle2"/>
    <dgm:cxn modelId="{3945BA48-6856-4E14-A588-7A44C3AC2025}" type="presOf" srcId="{683A32DA-D75D-45E8-ABD0-50C3C6D1DB56}" destId="{93224358-AFCE-44E1-A505-509B5AAE65CF}" srcOrd="0" destOrd="0" presId="urn:microsoft.com/office/officeart/2005/8/layout/cycle2"/>
    <dgm:cxn modelId="{BF06C368-AE50-4D41-976E-129094D3E75A}" srcId="{5242029F-A83A-4F02-8BCC-A0106BBC8251}" destId="{25777CB9-E326-4B4B-BAD1-9215032CB6EF}" srcOrd="1" destOrd="0" parTransId="{3F0D24B8-A248-4EAB-9FEB-B313B5F286F0}" sibTransId="{979FBEF1-E53E-4D78-8987-09A6EE17D7D6}"/>
    <dgm:cxn modelId="{7B4CEA51-47BC-46FE-B104-A35325CF4391}" type="presOf" srcId="{8FA76358-893D-4226-B5DD-65CF7C03A5FA}" destId="{3222B70B-5860-4A6E-92B7-5F192404DB5B}" srcOrd="0" destOrd="0" presId="urn:microsoft.com/office/officeart/2005/8/layout/cycle2"/>
    <dgm:cxn modelId="{51CD3A74-0179-4ABD-901B-3A29DEF807D7}" type="presOf" srcId="{78656CF2-64C1-49DF-9A99-E910B82E1CF5}" destId="{EF370B04-9D72-4D34-937A-B2E3C1417D94}" srcOrd="1" destOrd="0" presId="urn:microsoft.com/office/officeart/2005/8/layout/cycle2"/>
    <dgm:cxn modelId="{4EC7AC76-F5AC-432B-BC33-9FC18ADE3201}" srcId="{5242029F-A83A-4F02-8BCC-A0106BBC8251}" destId="{76316F9A-99A0-4085-B725-998F41F1012D}" srcOrd="2" destOrd="0" parTransId="{4D03FFFC-8368-4C8E-8C7C-FCFC932898E0}" sibTransId="{5AC2D8F5-D99B-4805-9EAB-9C76E37F83E4}"/>
    <dgm:cxn modelId="{9EB5FC77-68E7-45EC-9D46-EA65B0E53C57}" type="presOf" srcId="{293FCFEB-5F92-4A09-B470-A384234BA603}" destId="{BFB1C23E-73AD-4660-AAB9-76723B398143}" srcOrd="0" destOrd="0" presId="urn:microsoft.com/office/officeart/2005/8/layout/cycle2"/>
    <dgm:cxn modelId="{8A2F675A-761A-445D-8318-E3D40E8FB41F}" type="presOf" srcId="{C560604A-9F10-432F-AFAD-B850B16A4CC4}" destId="{314319A8-EF7A-4D05-9CD8-0C6E65A9D863}" srcOrd="0" destOrd="0" presId="urn:microsoft.com/office/officeart/2005/8/layout/cycle2"/>
    <dgm:cxn modelId="{3709D08F-9D61-4A35-9B01-E4B12DF2C12E}" srcId="{5242029F-A83A-4F02-8BCC-A0106BBC8251}" destId="{E565B88E-4065-42D9-ADE5-382B1E8C5734}" srcOrd="3" destOrd="0" parTransId="{03C86226-DD49-4218-801E-38205B109B0A}" sibTransId="{683A32DA-D75D-45E8-ABD0-50C3C6D1DB56}"/>
    <dgm:cxn modelId="{62CF7A94-756E-42B8-AD46-6B7FAF590B6F}" type="presOf" srcId="{9C3C2415-639D-48F7-8280-C59C447E7897}" destId="{6EA3A0EE-8BC1-4B4C-9F2E-4DB0212D6A94}" srcOrd="1" destOrd="0" presId="urn:microsoft.com/office/officeart/2005/8/layout/cycle2"/>
    <dgm:cxn modelId="{ED3C69AD-74A7-4B61-B4FF-17FA383FEB34}" type="presOf" srcId="{3E492678-6216-4FC9-8A03-4510EC2DAA96}" destId="{D8DA20C7-E8A9-4ADB-B69F-2CBDEF6E49E3}" srcOrd="0" destOrd="0" presId="urn:microsoft.com/office/officeart/2005/8/layout/cycle2"/>
    <dgm:cxn modelId="{A6F71BAE-54CC-4719-92C0-D76FEC2660D1}" type="presOf" srcId="{C73A9D94-63EC-4DE3-B392-0259DAEF93A1}" destId="{44BF2A81-8D5A-4E39-802B-76DD17CC3AA8}" srcOrd="1" destOrd="0" presId="urn:microsoft.com/office/officeart/2005/8/layout/cycle2"/>
    <dgm:cxn modelId="{94AD7BB7-A075-4910-9812-9E83C6EDFFFD}" srcId="{5242029F-A83A-4F02-8BCC-A0106BBC8251}" destId="{3E492678-6216-4FC9-8A03-4510EC2DAA96}" srcOrd="5" destOrd="0" parTransId="{5FBB2960-6BA1-42AC-899F-53C54409BBAB}" sibTransId="{C73A9D94-63EC-4DE3-B392-0259DAEF93A1}"/>
    <dgm:cxn modelId="{405366C6-EE28-4B2A-9879-DFDABA51D65C}" type="presOf" srcId="{76316F9A-99A0-4085-B725-998F41F1012D}" destId="{D32FFD75-9B8E-47CC-B81E-1D5826D16E6E}" srcOrd="0" destOrd="0" presId="urn:microsoft.com/office/officeart/2005/8/layout/cycle2"/>
    <dgm:cxn modelId="{7F7804D7-DBA5-4B8B-88D4-BFA931EE510B}" type="presOf" srcId="{683A32DA-D75D-45E8-ABD0-50C3C6D1DB56}" destId="{7A537E48-9A4F-45AD-A5BD-EB4EFACE2F4F}" srcOrd="1" destOrd="0" presId="urn:microsoft.com/office/officeart/2005/8/layout/cycle2"/>
    <dgm:cxn modelId="{6BA947D8-726D-4DF7-89AF-6909075C97D9}" type="presOf" srcId="{979FBEF1-E53E-4D78-8987-09A6EE17D7D6}" destId="{3E560905-3397-4A4A-A17F-DD8BDE38F193}" srcOrd="0" destOrd="0" presId="urn:microsoft.com/office/officeart/2005/8/layout/cycle2"/>
    <dgm:cxn modelId="{2616ACE5-B613-47E9-A907-1BD8D00FC6BF}" type="presOf" srcId="{9C3C2415-639D-48F7-8280-C59C447E7897}" destId="{865139A3-3FD4-40FB-A4A3-A5D91AD1ED8C}" srcOrd="0" destOrd="0" presId="urn:microsoft.com/office/officeart/2005/8/layout/cycle2"/>
    <dgm:cxn modelId="{61D5D4E8-63B2-4BF1-841C-E13FACCD429B}" srcId="{5242029F-A83A-4F02-8BCC-A0106BBC8251}" destId="{C560604A-9F10-432F-AFAD-B850B16A4CC4}" srcOrd="6" destOrd="0" parTransId="{3A192D04-EC43-4624-B884-EBA059C6138C}" sibTransId="{9C3C2415-639D-48F7-8280-C59C447E7897}"/>
    <dgm:cxn modelId="{F5900EEA-48FD-4A6F-9180-0EDA6646AAE6}" type="presOf" srcId="{78656CF2-64C1-49DF-9A99-E910B82E1CF5}" destId="{899798C3-1103-49F2-89F0-82D2B99FA11D}" srcOrd="0" destOrd="0" presId="urn:microsoft.com/office/officeart/2005/8/layout/cycle2"/>
    <dgm:cxn modelId="{BF5EA6FA-C768-4580-8704-4C2B7D89EC17}" type="presOf" srcId="{C73A9D94-63EC-4DE3-B392-0259DAEF93A1}" destId="{C51F420E-FABF-426A-87BE-03E4FC0CA038}" srcOrd="0" destOrd="0" presId="urn:microsoft.com/office/officeart/2005/8/layout/cycle2"/>
    <dgm:cxn modelId="{5727CD08-B482-4A29-BD6E-D1F863F686E3}" type="presParOf" srcId="{5B499AEA-C419-465A-8134-28A6D73C42DC}" destId="{3222B70B-5860-4A6E-92B7-5F192404DB5B}" srcOrd="0" destOrd="0" presId="urn:microsoft.com/office/officeart/2005/8/layout/cycle2"/>
    <dgm:cxn modelId="{C8F0C604-89BB-482A-A4D1-76E455211B4B}" type="presParOf" srcId="{5B499AEA-C419-465A-8134-28A6D73C42DC}" destId="{F9C1AB4A-62CF-4E7A-BA19-FD895F9EE94F}" srcOrd="1" destOrd="0" presId="urn:microsoft.com/office/officeart/2005/8/layout/cycle2"/>
    <dgm:cxn modelId="{6A09828D-CF80-4C8F-A9E4-D6D3346959B5}" type="presParOf" srcId="{F9C1AB4A-62CF-4E7A-BA19-FD895F9EE94F}" destId="{860DF6E4-559D-400B-A7EA-AE56D8390EF8}" srcOrd="0" destOrd="0" presId="urn:microsoft.com/office/officeart/2005/8/layout/cycle2"/>
    <dgm:cxn modelId="{A2A7BE4F-E972-4CF5-B13A-56177AB9F28B}" type="presParOf" srcId="{5B499AEA-C419-465A-8134-28A6D73C42DC}" destId="{2E0D04F9-DC2E-4CCE-B775-F97188C27CC9}" srcOrd="2" destOrd="0" presId="urn:microsoft.com/office/officeart/2005/8/layout/cycle2"/>
    <dgm:cxn modelId="{A114A2A2-E077-43A1-A70B-9B4CDB547CB8}" type="presParOf" srcId="{5B499AEA-C419-465A-8134-28A6D73C42DC}" destId="{3E560905-3397-4A4A-A17F-DD8BDE38F193}" srcOrd="3" destOrd="0" presId="urn:microsoft.com/office/officeart/2005/8/layout/cycle2"/>
    <dgm:cxn modelId="{70477429-BE3C-4828-82FF-B7EB343FB27A}" type="presParOf" srcId="{3E560905-3397-4A4A-A17F-DD8BDE38F193}" destId="{8E2AE291-67EA-4F67-91CC-702634330BB2}" srcOrd="0" destOrd="0" presId="urn:microsoft.com/office/officeart/2005/8/layout/cycle2"/>
    <dgm:cxn modelId="{83772DF0-2FE3-43CD-8C19-8F665DC0F363}" type="presParOf" srcId="{5B499AEA-C419-465A-8134-28A6D73C42DC}" destId="{D32FFD75-9B8E-47CC-B81E-1D5826D16E6E}" srcOrd="4" destOrd="0" presId="urn:microsoft.com/office/officeart/2005/8/layout/cycle2"/>
    <dgm:cxn modelId="{33167D2F-3BF0-48AB-AEEB-6FA15150A4DE}" type="presParOf" srcId="{5B499AEA-C419-465A-8134-28A6D73C42DC}" destId="{F1FCC62E-B5B5-439C-8AD6-2E626974CF4E}" srcOrd="5" destOrd="0" presId="urn:microsoft.com/office/officeart/2005/8/layout/cycle2"/>
    <dgm:cxn modelId="{5D930EC3-5A3D-4E6C-B81B-7686857A5DC9}" type="presParOf" srcId="{F1FCC62E-B5B5-439C-8AD6-2E626974CF4E}" destId="{17D7927F-666E-49F1-B9D4-748EE4A35361}" srcOrd="0" destOrd="0" presId="urn:microsoft.com/office/officeart/2005/8/layout/cycle2"/>
    <dgm:cxn modelId="{6992D11A-0790-4AFE-B6E7-D3743E587204}" type="presParOf" srcId="{5B499AEA-C419-465A-8134-28A6D73C42DC}" destId="{28872470-430E-4BDF-A457-6A4E30C77C3F}" srcOrd="6" destOrd="0" presId="urn:microsoft.com/office/officeart/2005/8/layout/cycle2"/>
    <dgm:cxn modelId="{9C368822-1CC7-4382-B68B-E469911D2131}" type="presParOf" srcId="{5B499AEA-C419-465A-8134-28A6D73C42DC}" destId="{93224358-AFCE-44E1-A505-509B5AAE65CF}" srcOrd="7" destOrd="0" presId="urn:microsoft.com/office/officeart/2005/8/layout/cycle2"/>
    <dgm:cxn modelId="{06051B63-BBE2-4CEF-8D61-5BB278FBE1C8}" type="presParOf" srcId="{93224358-AFCE-44E1-A505-509B5AAE65CF}" destId="{7A537E48-9A4F-45AD-A5BD-EB4EFACE2F4F}" srcOrd="0" destOrd="0" presId="urn:microsoft.com/office/officeart/2005/8/layout/cycle2"/>
    <dgm:cxn modelId="{31005E3F-8DFD-4B6D-9C48-2A2FCE96D0A0}" type="presParOf" srcId="{5B499AEA-C419-465A-8134-28A6D73C42DC}" destId="{BFB1C23E-73AD-4660-AAB9-76723B398143}" srcOrd="8" destOrd="0" presId="urn:microsoft.com/office/officeart/2005/8/layout/cycle2"/>
    <dgm:cxn modelId="{DBF1FC5C-F621-42F5-AF50-F15AB31A16F1}" type="presParOf" srcId="{5B499AEA-C419-465A-8134-28A6D73C42DC}" destId="{899798C3-1103-49F2-89F0-82D2B99FA11D}" srcOrd="9" destOrd="0" presId="urn:microsoft.com/office/officeart/2005/8/layout/cycle2"/>
    <dgm:cxn modelId="{2589A154-F867-4861-AD7E-10110D1B1524}" type="presParOf" srcId="{899798C3-1103-49F2-89F0-82D2B99FA11D}" destId="{EF370B04-9D72-4D34-937A-B2E3C1417D94}" srcOrd="0" destOrd="0" presId="urn:microsoft.com/office/officeart/2005/8/layout/cycle2"/>
    <dgm:cxn modelId="{41C90356-C5A2-44D7-A80A-38BFA3CEA18C}" type="presParOf" srcId="{5B499AEA-C419-465A-8134-28A6D73C42DC}" destId="{D8DA20C7-E8A9-4ADB-B69F-2CBDEF6E49E3}" srcOrd="10" destOrd="0" presId="urn:microsoft.com/office/officeart/2005/8/layout/cycle2"/>
    <dgm:cxn modelId="{3EC4CB1A-ABFF-48BA-873A-8C534667F9D9}" type="presParOf" srcId="{5B499AEA-C419-465A-8134-28A6D73C42DC}" destId="{C51F420E-FABF-426A-87BE-03E4FC0CA038}" srcOrd="11" destOrd="0" presId="urn:microsoft.com/office/officeart/2005/8/layout/cycle2"/>
    <dgm:cxn modelId="{75CFA873-C521-4D53-93F4-2FED1EE0B143}" type="presParOf" srcId="{C51F420E-FABF-426A-87BE-03E4FC0CA038}" destId="{44BF2A81-8D5A-4E39-802B-76DD17CC3AA8}" srcOrd="0" destOrd="0" presId="urn:microsoft.com/office/officeart/2005/8/layout/cycle2"/>
    <dgm:cxn modelId="{BB9ACA8D-930E-4A31-AF0A-EFB3AF769B8B}" type="presParOf" srcId="{5B499AEA-C419-465A-8134-28A6D73C42DC}" destId="{314319A8-EF7A-4D05-9CD8-0C6E65A9D863}" srcOrd="12" destOrd="0" presId="urn:microsoft.com/office/officeart/2005/8/layout/cycle2"/>
    <dgm:cxn modelId="{4FC81036-A337-4ED7-928E-15F4B1A4B3C5}" type="presParOf" srcId="{5B499AEA-C419-465A-8134-28A6D73C42DC}" destId="{865139A3-3FD4-40FB-A4A3-A5D91AD1ED8C}" srcOrd="13" destOrd="0" presId="urn:microsoft.com/office/officeart/2005/8/layout/cycle2"/>
    <dgm:cxn modelId="{2697375B-FF04-4E64-BAAD-43FBF15FBC3D}" type="presParOf" srcId="{865139A3-3FD4-40FB-A4A3-A5D91AD1ED8C}" destId="{6EA3A0EE-8BC1-4B4C-9F2E-4DB0212D6A94}" srcOrd="0" destOrd="0" presId="urn:microsoft.com/office/officeart/2005/8/layout/cycle2"/>
  </dgm:cxnLst>
  <dgm:bg/>
  <dgm:whole>
    <a:ln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2B70B-5860-4A6E-92B7-5F192404DB5B}">
      <dsp:nvSpPr>
        <dsp:cNvPr id="0" name=""/>
        <dsp:cNvSpPr/>
      </dsp:nvSpPr>
      <dsp:spPr>
        <a:xfrm>
          <a:off x="4976329" y="29625"/>
          <a:ext cx="2158482" cy="2017726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Secretaria de Asuntos Académicos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(SAA)</a:t>
          </a:r>
        </a:p>
      </dsp:txBody>
      <dsp:txXfrm>
        <a:off x="5292431" y="325114"/>
        <a:ext cx="1526278" cy="1426748"/>
      </dsp:txXfrm>
    </dsp:sp>
    <dsp:sp modelId="{F9C1AB4A-62CF-4E7A-BA19-FD895F9EE94F}">
      <dsp:nvSpPr>
        <dsp:cNvPr id="0" name=""/>
        <dsp:cNvSpPr/>
      </dsp:nvSpPr>
      <dsp:spPr>
        <a:xfrm rot="1200689">
          <a:off x="7094108" y="1163649"/>
          <a:ext cx="91493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7094937" y="1266846"/>
        <a:ext cx="64045" cy="323678"/>
      </dsp:txXfrm>
    </dsp:sp>
    <dsp:sp modelId="{2E0D04F9-DC2E-4CCE-B775-F97188C27CC9}">
      <dsp:nvSpPr>
        <dsp:cNvPr id="0" name=""/>
        <dsp:cNvSpPr/>
      </dsp:nvSpPr>
      <dsp:spPr>
        <a:xfrm>
          <a:off x="7154199" y="804954"/>
          <a:ext cx="2127632" cy="2042181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Secretaria de Investigaciones y Vinculación Tecnológica (</a:t>
          </a:r>
          <a:r>
            <a:rPr lang="es-ES" sz="1600" b="1" kern="1200" dirty="0" err="1">
              <a:solidFill>
                <a:schemeClr val="tx1"/>
              </a:solidFill>
            </a:rPr>
            <a:t>SICyVT</a:t>
          </a:r>
          <a:r>
            <a:rPr lang="es-ES" sz="1600" b="1" kern="1200" dirty="0">
              <a:solidFill>
                <a:schemeClr val="tx1"/>
              </a:solidFill>
            </a:rPr>
            <a:t>)</a:t>
          </a:r>
        </a:p>
      </dsp:txBody>
      <dsp:txXfrm>
        <a:off x="7465783" y="1104024"/>
        <a:ext cx="1504464" cy="1444041"/>
      </dsp:txXfrm>
    </dsp:sp>
    <dsp:sp modelId="{3E560905-3397-4A4A-A17F-DD8BDE38F193}">
      <dsp:nvSpPr>
        <dsp:cNvPr id="0" name=""/>
        <dsp:cNvSpPr/>
      </dsp:nvSpPr>
      <dsp:spPr>
        <a:xfrm rot="4712711">
          <a:off x="8370848" y="2700271"/>
          <a:ext cx="157937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8389834" y="2784945"/>
        <a:ext cx="110556" cy="323678"/>
      </dsp:txXfrm>
    </dsp:sp>
    <dsp:sp modelId="{D32FFD75-9B8E-47CC-B81E-1D5826D16E6E}">
      <dsp:nvSpPr>
        <dsp:cNvPr id="0" name=""/>
        <dsp:cNvSpPr/>
      </dsp:nvSpPr>
      <dsp:spPr>
        <a:xfrm>
          <a:off x="7592996" y="3098093"/>
          <a:ext cx="2216360" cy="2224768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Secretaría de Posgrado y Educación a Distancia (POSCAD)</a:t>
          </a:r>
        </a:p>
      </dsp:txBody>
      <dsp:txXfrm>
        <a:off x="7917574" y="3423903"/>
        <a:ext cx="1567204" cy="1573148"/>
      </dsp:txXfrm>
    </dsp:sp>
    <dsp:sp modelId="{F1FCC62E-B5B5-439C-8AD6-2E626974CF4E}">
      <dsp:nvSpPr>
        <dsp:cNvPr id="0" name=""/>
        <dsp:cNvSpPr/>
      </dsp:nvSpPr>
      <dsp:spPr>
        <a:xfrm rot="8098554">
          <a:off x="7808900" y="4786854"/>
          <a:ext cx="93757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 rot="10800000">
        <a:off x="7832904" y="4884798"/>
        <a:ext cx="65630" cy="323678"/>
      </dsp:txXfrm>
    </dsp:sp>
    <dsp:sp modelId="{28872470-430E-4BDF-A457-6A4E30C77C3F}">
      <dsp:nvSpPr>
        <dsp:cNvPr id="0" name=""/>
        <dsp:cNvSpPr/>
      </dsp:nvSpPr>
      <dsp:spPr>
        <a:xfrm>
          <a:off x="6081903" y="4821037"/>
          <a:ext cx="1998289" cy="2021865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Secretaría de Bienestar y Asuntos Estudiantiles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(SEBAE)</a:t>
          </a:r>
        </a:p>
      </dsp:txBody>
      <dsp:txXfrm>
        <a:off x="6374546" y="5117132"/>
        <a:ext cx="1413003" cy="1429675"/>
      </dsp:txXfrm>
    </dsp:sp>
    <dsp:sp modelId="{93224358-AFCE-44E1-A505-509B5AAE65CF}">
      <dsp:nvSpPr>
        <dsp:cNvPr id="0" name=""/>
        <dsp:cNvSpPr/>
      </dsp:nvSpPr>
      <dsp:spPr>
        <a:xfrm rot="10823329">
          <a:off x="5883289" y="5554600"/>
          <a:ext cx="137970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 rot="10800000">
        <a:off x="5924680" y="5662633"/>
        <a:ext cx="96579" cy="323678"/>
      </dsp:txXfrm>
    </dsp:sp>
    <dsp:sp modelId="{BFB1C23E-73AD-4660-AAB9-76723B398143}">
      <dsp:nvSpPr>
        <dsp:cNvPr id="0" name=""/>
        <dsp:cNvSpPr/>
      </dsp:nvSpPr>
      <dsp:spPr>
        <a:xfrm>
          <a:off x="3892407" y="4775741"/>
          <a:ext cx="1929221" cy="2082269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Secretaria de Extensión y Producción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(SEP)</a:t>
          </a:r>
        </a:p>
      </dsp:txBody>
      <dsp:txXfrm>
        <a:off x="4174935" y="5080682"/>
        <a:ext cx="1364165" cy="1472387"/>
      </dsp:txXfrm>
    </dsp:sp>
    <dsp:sp modelId="{899798C3-1103-49F2-89F0-82D2B99FA11D}">
      <dsp:nvSpPr>
        <dsp:cNvPr id="0" name=""/>
        <dsp:cNvSpPr/>
      </dsp:nvSpPr>
      <dsp:spPr>
        <a:xfrm rot="13670416">
          <a:off x="4067521" y="4732357"/>
          <a:ext cx="103472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 rot="10800000">
        <a:off x="4093460" y="4851755"/>
        <a:ext cx="72430" cy="323678"/>
      </dsp:txXfrm>
    </dsp:sp>
    <dsp:sp modelId="{D8DA20C7-E8A9-4ADB-B69F-2CBDEF6E49E3}">
      <dsp:nvSpPr>
        <dsp:cNvPr id="0" name=""/>
        <dsp:cNvSpPr/>
      </dsp:nvSpPr>
      <dsp:spPr>
        <a:xfrm>
          <a:off x="2331966" y="3136553"/>
          <a:ext cx="2058565" cy="2056775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Secretaria de Relaciones Institucionales y Desarrollo Estratégico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(SERI)</a:t>
          </a:r>
        </a:p>
      </dsp:txBody>
      <dsp:txXfrm>
        <a:off x="2633436" y="3437761"/>
        <a:ext cx="1455625" cy="1454359"/>
      </dsp:txXfrm>
    </dsp:sp>
    <dsp:sp modelId="{C51F420E-FABF-426A-87BE-03E4FC0CA038}">
      <dsp:nvSpPr>
        <dsp:cNvPr id="0" name=""/>
        <dsp:cNvSpPr/>
      </dsp:nvSpPr>
      <dsp:spPr>
        <a:xfrm rot="16971429">
          <a:off x="3528648" y="2707589"/>
          <a:ext cx="207332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3552828" y="2845802"/>
        <a:ext cx="145132" cy="323678"/>
      </dsp:txXfrm>
    </dsp:sp>
    <dsp:sp modelId="{314319A8-EF7A-4D05-9CD8-0C6E65A9D863}">
      <dsp:nvSpPr>
        <dsp:cNvPr id="0" name=""/>
        <dsp:cNvSpPr/>
      </dsp:nvSpPr>
      <dsp:spPr>
        <a:xfrm>
          <a:off x="2864501" y="849086"/>
          <a:ext cx="2061170" cy="1953917"/>
        </a:xfrm>
        <a:prstGeom prst="ellipse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Secretaria de Asuntos </a:t>
          </a:r>
          <a:r>
            <a:rPr lang="es-ES" sz="1600" b="1" kern="1200" dirty="0" err="1">
              <a:solidFill>
                <a:schemeClr val="tx1"/>
              </a:solidFill>
            </a:rPr>
            <a:t>Nodocentes</a:t>
          </a:r>
          <a:endParaRPr lang="es-ES" sz="1600" b="1" kern="1200" dirty="0">
            <a:solidFill>
              <a:schemeClr val="tx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b="1" kern="1200" dirty="0">
              <a:solidFill>
                <a:schemeClr val="tx1"/>
              </a:solidFill>
            </a:rPr>
            <a:t>(SANOD)</a:t>
          </a:r>
        </a:p>
      </dsp:txBody>
      <dsp:txXfrm>
        <a:off x="3166352" y="1135231"/>
        <a:ext cx="1457468" cy="1381627"/>
      </dsp:txXfrm>
    </dsp:sp>
    <dsp:sp modelId="{865139A3-3FD4-40FB-A4A3-A5D91AD1ED8C}">
      <dsp:nvSpPr>
        <dsp:cNvPr id="0" name=""/>
        <dsp:cNvSpPr/>
      </dsp:nvSpPr>
      <dsp:spPr>
        <a:xfrm rot="20398307">
          <a:off x="4896186" y="1171532"/>
          <a:ext cx="108914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4897174" y="1285020"/>
        <a:ext cx="76240" cy="323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22B70B-5860-4A6E-92B7-5F192404DB5B}">
      <dsp:nvSpPr>
        <dsp:cNvPr id="0" name=""/>
        <dsp:cNvSpPr/>
      </dsp:nvSpPr>
      <dsp:spPr>
        <a:xfrm>
          <a:off x="5308233" y="2067"/>
          <a:ext cx="1693615" cy="1598414"/>
        </a:xfrm>
        <a:prstGeom prst="ellipse">
          <a:avLst/>
        </a:prstGeom>
        <a:solidFill>
          <a:schemeClr val="bg2"/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chemeClr val="tx1"/>
              </a:solidFill>
            </a:rPr>
            <a:t>Secretaria de Asuntos Académicos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chemeClr val="tx1"/>
              </a:solidFill>
            </a:rPr>
            <a:t>(SAA)</a:t>
          </a:r>
        </a:p>
      </dsp:txBody>
      <dsp:txXfrm>
        <a:off x="5556257" y="236149"/>
        <a:ext cx="1197567" cy="1130250"/>
      </dsp:txXfrm>
    </dsp:sp>
    <dsp:sp modelId="{F9C1AB4A-62CF-4E7A-BA19-FD895F9EE94F}">
      <dsp:nvSpPr>
        <dsp:cNvPr id="0" name=""/>
        <dsp:cNvSpPr/>
      </dsp:nvSpPr>
      <dsp:spPr>
        <a:xfrm rot="1542857">
          <a:off x="7026780" y="1421065"/>
          <a:ext cx="361978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7032157" y="1505400"/>
        <a:ext cx="253385" cy="323678"/>
      </dsp:txXfrm>
    </dsp:sp>
    <dsp:sp modelId="{2E0D04F9-DC2E-4CCE-B775-F97188C27CC9}">
      <dsp:nvSpPr>
        <dsp:cNvPr id="0" name=""/>
        <dsp:cNvSpPr/>
      </dsp:nvSpPr>
      <dsp:spPr>
        <a:xfrm>
          <a:off x="7428858" y="998378"/>
          <a:ext cx="1775294" cy="1687605"/>
        </a:xfrm>
        <a:prstGeom prst="ellipse">
          <a:avLst/>
        </a:prstGeom>
        <a:solidFill>
          <a:schemeClr val="bg2"/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Secretaria de Investigaciones Científicas y Vinculación Tecnológica (</a:t>
          </a:r>
          <a:r>
            <a:rPr lang="es-ES" sz="1400" kern="1200" dirty="0" err="1">
              <a:solidFill>
                <a:schemeClr val="tx1"/>
              </a:solidFill>
            </a:rPr>
            <a:t>SICyVT</a:t>
          </a:r>
          <a:r>
            <a:rPr lang="es-ES" sz="1400" kern="1200" dirty="0">
              <a:solidFill>
                <a:schemeClr val="tx1"/>
              </a:solidFill>
            </a:rPr>
            <a:t>)</a:t>
          </a:r>
        </a:p>
      </dsp:txBody>
      <dsp:txXfrm>
        <a:off x="7688844" y="1245522"/>
        <a:ext cx="1255322" cy="1193317"/>
      </dsp:txXfrm>
    </dsp:sp>
    <dsp:sp modelId="{3E560905-3397-4A4A-A17F-DD8BDE38F193}">
      <dsp:nvSpPr>
        <dsp:cNvPr id="0" name=""/>
        <dsp:cNvSpPr/>
      </dsp:nvSpPr>
      <dsp:spPr>
        <a:xfrm rot="4712711">
          <a:off x="8351433" y="2775718"/>
          <a:ext cx="417785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8401655" y="2822192"/>
        <a:ext cx="292450" cy="323678"/>
      </dsp:txXfrm>
    </dsp:sp>
    <dsp:sp modelId="{D32FFD75-9B8E-47CC-B81E-1D5826D16E6E}">
      <dsp:nvSpPr>
        <dsp:cNvPr id="0" name=""/>
        <dsp:cNvSpPr/>
      </dsp:nvSpPr>
      <dsp:spPr>
        <a:xfrm>
          <a:off x="8000459" y="3427407"/>
          <a:ext cx="1598414" cy="1598414"/>
        </a:xfrm>
        <a:prstGeom prst="ellipse">
          <a:avLst/>
        </a:prstGeom>
        <a:solidFill>
          <a:schemeClr val="bg2"/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Secretaría de Posgrado y Educación a Distancia (POSCAD)</a:t>
          </a:r>
        </a:p>
      </dsp:txBody>
      <dsp:txXfrm>
        <a:off x="8234541" y="3661489"/>
        <a:ext cx="1130250" cy="1130250"/>
      </dsp:txXfrm>
    </dsp:sp>
    <dsp:sp modelId="{F1FCC62E-B5B5-439C-8AD6-2E626974CF4E}">
      <dsp:nvSpPr>
        <dsp:cNvPr id="0" name=""/>
        <dsp:cNvSpPr/>
      </dsp:nvSpPr>
      <dsp:spPr>
        <a:xfrm rot="7734976">
          <a:off x="7894880" y="4845498"/>
          <a:ext cx="374692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 rot="10800000">
        <a:off x="7986390" y="4909661"/>
        <a:ext cx="262284" cy="323678"/>
      </dsp:txXfrm>
    </dsp:sp>
    <dsp:sp modelId="{28872470-430E-4BDF-A457-6A4E30C77C3F}">
      <dsp:nvSpPr>
        <dsp:cNvPr id="0" name=""/>
        <dsp:cNvSpPr/>
      </dsp:nvSpPr>
      <dsp:spPr>
        <a:xfrm>
          <a:off x="6552256" y="5221142"/>
          <a:ext cx="1598414" cy="1598414"/>
        </a:xfrm>
        <a:prstGeom prst="ellipse">
          <a:avLst/>
        </a:prstGeom>
        <a:solidFill>
          <a:schemeClr val="bg2"/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Secretaría de Bienestar y Asuntos Estudiantiles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(SEBAE)</a:t>
          </a:r>
        </a:p>
      </dsp:txBody>
      <dsp:txXfrm>
        <a:off x="6786338" y="5455224"/>
        <a:ext cx="1130250" cy="1130250"/>
      </dsp:txXfrm>
    </dsp:sp>
    <dsp:sp modelId="{93224358-AFCE-44E1-A505-509B5AAE65CF}">
      <dsp:nvSpPr>
        <dsp:cNvPr id="0" name=""/>
        <dsp:cNvSpPr/>
      </dsp:nvSpPr>
      <dsp:spPr>
        <a:xfrm rot="10747811">
          <a:off x="5954038" y="5768623"/>
          <a:ext cx="422837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 rot="10800000">
        <a:off x="6080882" y="5875553"/>
        <a:ext cx="295986" cy="323678"/>
      </dsp:txXfrm>
    </dsp:sp>
    <dsp:sp modelId="{BFB1C23E-73AD-4660-AAB9-76723B398143}">
      <dsp:nvSpPr>
        <dsp:cNvPr id="0" name=""/>
        <dsp:cNvSpPr/>
      </dsp:nvSpPr>
      <dsp:spPr>
        <a:xfrm>
          <a:off x="4156312" y="5257518"/>
          <a:ext cx="1598414" cy="1598414"/>
        </a:xfrm>
        <a:prstGeom prst="ellipse">
          <a:avLst/>
        </a:prstGeom>
        <a:solidFill>
          <a:schemeClr val="bg2"/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Secretaria de Extensión y Producción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(SEP)</a:t>
          </a:r>
        </a:p>
      </dsp:txBody>
      <dsp:txXfrm>
        <a:off x="4390394" y="5491600"/>
        <a:ext cx="1130250" cy="1130250"/>
      </dsp:txXfrm>
    </dsp:sp>
    <dsp:sp modelId="{899798C3-1103-49F2-89F0-82D2B99FA11D}">
      <dsp:nvSpPr>
        <dsp:cNvPr id="0" name=""/>
        <dsp:cNvSpPr/>
      </dsp:nvSpPr>
      <dsp:spPr>
        <a:xfrm rot="13923992">
          <a:off x="4212566" y="4985704"/>
          <a:ext cx="236829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 rot="10800000">
        <a:off x="4269929" y="5121616"/>
        <a:ext cx="165780" cy="323678"/>
      </dsp:txXfrm>
    </dsp:sp>
    <dsp:sp modelId="{D8DA20C7-E8A9-4ADB-B69F-2CBDEF6E49E3}">
      <dsp:nvSpPr>
        <dsp:cNvPr id="0" name=""/>
        <dsp:cNvSpPr/>
      </dsp:nvSpPr>
      <dsp:spPr>
        <a:xfrm>
          <a:off x="2730970" y="3519376"/>
          <a:ext cx="1834579" cy="1720245"/>
        </a:xfrm>
        <a:prstGeom prst="ellipse">
          <a:avLst/>
        </a:prstGeom>
        <a:solidFill>
          <a:schemeClr val="bg2"/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0" kern="1200" dirty="0">
              <a:solidFill>
                <a:schemeClr val="tx1"/>
              </a:solidFill>
            </a:rPr>
            <a:t>Secretaria de Relaciones Institucionales y Desarrollo Estratégico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0" kern="1200" dirty="0">
              <a:solidFill>
                <a:schemeClr val="tx1"/>
              </a:solidFill>
            </a:rPr>
            <a:t>(SERI)</a:t>
          </a:r>
        </a:p>
      </dsp:txBody>
      <dsp:txXfrm>
        <a:off x="2999638" y="3771300"/>
        <a:ext cx="1297243" cy="1216397"/>
      </dsp:txXfrm>
    </dsp:sp>
    <dsp:sp modelId="{C51F420E-FABF-426A-87BE-03E4FC0CA038}">
      <dsp:nvSpPr>
        <dsp:cNvPr id="0" name=""/>
        <dsp:cNvSpPr/>
      </dsp:nvSpPr>
      <dsp:spPr>
        <a:xfrm rot="16665004">
          <a:off x="3574949" y="2800478"/>
          <a:ext cx="502996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3640224" y="2983131"/>
        <a:ext cx="352097" cy="323678"/>
      </dsp:txXfrm>
    </dsp:sp>
    <dsp:sp modelId="{314319A8-EF7A-4D05-9CD8-0C6E65A9D863}">
      <dsp:nvSpPr>
        <dsp:cNvPr id="0" name=""/>
        <dsp:cNvSpPr/>
      </dsp:nvSpPr>
      <dsp:spPr>
        <a:xfrm>
          <a:off x="3237870" y="1091685"/>
          <a:ext cx="1511412" cy="1500990"/>
        </a:xfrm>
        <a:prstGeom prst="ellipse">
          <a:avLst/>
        </a:prstGeom>
        <a:solidFill>
          <a:schemeClr val="bg2"/>
        </a:solidFill>
        <a:ln w="19050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Secretaria de Asuntos </a:t>
          </a:r>
          <a:r>
            <a:rPr lang="es-ES" sz="1400" kern="1200" dirty="0" err="1">
              <a:solidFill>
                <a:schemeClr val="tx1"/>
              </a:solidFill>
            </a:rPr>
            <a:t>Nodocentes</a:t>
          </a:r>
          <a:endParaRPr lang="es-ES" sz="1400" kern="1200" dirty="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 dirty="0">
              <a:solidFill>
                <a:schemeClr val="tx1"/>
              </a:solidFill>
            </a:rPr>
            <a:t>(SANOD)</a:t>
          </a:r>
        </a:p>
      </dsp:txBody>
      <dsp:txXfrm>
        <a:off x="3459211" y="1311500"/>
        <a:ext cx="1068730" cy="1061360"/>
      </dsp:txXfrm>
    </dsp:sp>
    <dsp:sp modelId="{865139A3-3FD4-40FB-A4A3-A5D91AD1ED8C}">
      <dsp:nvSpPr>
        <dsp:cNvPr id="0" name=""/>
        <dsp:cNvSpPr/>
      </dsp:nvSpPr>
      <dsp:spPr>
        <a:xfrm rot="20057143">
          <a:off x="4785097" y="1091773"/>
          <a:ext cx="427779" cy="539464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2400" kern="1200"/>
        </a:p>
      </dsp:txBody>
      <dsp:txXfrm>
        <a:off x="4791452" y="1227507"/>
        <a:ext cx="299445" cy="323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9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9307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34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859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469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6375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6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30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9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82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416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5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2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9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FC48D2-1625-48D4-AA25-213BB7C3DA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Gestión 2026 – 2030</a:t>
            </a:r>
            <a:br>
              <a:rPr lang="es-ES" dirty="0">
                <a:solidFill>
                  <a:schemeClr val="tx1"/>
                </a:solidFill>
              </a:rPr>
            </a:br>
            <a:r>
              <a:rPr lang="es-ES" sz="4000" dirty="0">
                <a:solidFill>
                  <a:schemeClr val="tx1"/>
                </a:solidFill>
              </a:rPr>
              <a:t>ORGANIGRAMA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13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A2A074E-C890-4694-A697-E494515382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81582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56547950-AE1E-41FC-8222-BE0F9BD363E5}"/>
              </a:ext>
            </a:extLst>
          </p:cNvPr>
          <p:cNvSpPr txBox="1"/>
          <p:nvPr/>
        </p:nvSpPr>
        <p:spPr>
          <a:xfrm>
            <a:off x="5225988" y="2193588"/>
            <a:ext cx="1740024" cy="92333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DECANATO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FE01AF2-3D2D-4365-982F-BA72EC40F381}"/>
              </a:ext>
            </a:extLst>
          </p:cNvPr>
          <p:cNvSpPr txBox="1"/>
          <p:nvPr/>
        </p:nvSpPr>
        <p:spPr>
          <a:xfrm>
            <a:off x="5139612" y="3494740"/>
            <a:ext cx="1912775" cy="92333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VICEDECANATO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46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6A2A074E-C890-4694-A697-E494515382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284262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56547950-AE1E-41FC-8222-BE0F9BD363E5}"/>
              </a:ext>
            </a:extLst>
          </p:cNvPr>
          <p:cNvSpPr txBox="1"/>
          <p:nvPr/>
        </p:nvSpPr>
        <p:spPr>
          <a:xfrm>
            <a:off x="5225988" y="1897637"/>
            <a:ext cx="1740024" cy="92333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Decanato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KEIL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FE01AF2-3D2D-4365-982F-BA72EC40F381}"/>
              </a:ext>
            </a:extLst>
          </p:cNvPr>
          <p:cNvSpPr txBox="1"/>
          <p:nvPr/>
        </p:nvSpPr>
        <p:spPr>
          <a:xfrm>
            <a:off x="5225988" y="3296350"/>
            <a:ext cx="1740024" cy="120032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Vicedecanato ANDREAU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D64A2D0-0269-4565-B2CA-9F465BB9EFAE}"/>
              </a:ext>
            </a:extLst>
          </p:cNvPr>
          <p:cNvSpPr/>
          <p:nvPr/>
        </p:nvSpPr>
        <p:spPr>
          <a:xfrm>
            <a:off x="1390261" y="2332654"/>
            <a:ext cx="1567543" cy="6531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2681EBD-7959-466B-AAF4-AA264D99A8FB}"/>
              </a:ext>
            </a:extLst>
          </p:cNvPr>
          <p:cNvSpPr txBox="1"/>
          <p:nvPr/>
        </p:nvSpPr>
        <p:spPr>
          <a:xfrm>
            <a:off x="883920" y="2332654"/>
            <a:ext cx="2073885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Prosecretaria de Carreras de Grado y Pregrado</a:t>
            </a:r>
          </a:p>
          <a:p>
            <a:pPr algn="ctr"/>
            <a:r>
              <a:rPr lang="es-ES" sz="1200" dirty="0"/>
              <a:t>(PROCAR)</a:t>
            </a:r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63F3BBF6-89B0-44D2-8A0C-67B5C39A5A90}"/>
              </a:ext>
            </a:extLst>
          </p:cNvPr>
          <p:cNvSpPr/>
          <p:nvPr/>
        </p:nvSpPr>
        <p:spPr>
          <a:xfrm>
            <a:off x="3023118" y="2591918"/>
            <a:ext cx="2202869" cy="1979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8D737A09-30DF-4DA4-B230-402E502FC9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68882" y="2277262"/>
            <a:ext cx="1585097" cy="67061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B8A8305C-48C2-4E38-8E83-F5B70CE943E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7043230" y="2585378"/>
            <a:ext cx="2048434" cy="23166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D0AD154B-D8FB-4105-BEC5-A41A6D1FEEFF}"/>
              </a:ext>
            </a:extLst>
          </p:cNvPr>
          <p:cNvSpPr txBox="1"/>
          <p:nvPr/>
        </p:nvSpPr>
        <p:spPr>
          <a:xfrm>
            <a:off x="9201539" y="2290760"/>
            <a:ext cx="158464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Dirección de Arboricultura Urbana (DAU)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B99F29C-20F9-46D2-B0CE-15566543425F}"/>
              </a:ext>
            </a:extLst>
          </p:cNvPr>
          <p:cNvSpPr txBox="1"/>
          <p:nvPr/>
        </p:nvSpPr>
        <p:spPr>
          <a:xfrm>
            <a:off x="536822" y="3225874"/>
            <a:ext cx="221384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Prosecretaria de Infraestructura</a:t>
            </a:r>
          </a:p>
          <a:p>
            <a:pPr algn="ctr"/>
            <a:r>
              <a:rPr lang="es-ES" sz="1200" dirty="0"/>
              <a:t>(PROINFRA)</a:t>
            </a:r>
          </a:p>
        </p:txBody>
      </p:sp>
      <p:sp>
        <p:nvSpPr>
          <p:cNvPr id="15" name="Flecha: a la derecha 14">
            <a:extLst>
              <a:ext uri="{FF2B5EF4-FFF2-40B4-BE49-F238E27FC236}">
                <a16:creationId xmlns:a16="http://schemas.microsoft.com/office/drawing/2014/main" id="{A480E3C3-359B-46A7-89B0-E3B790383DE1}"/>
              </a:ext>
            </a:extLst>
          </p:cNvPr>
          <p:cNvSpPr/>
          <p:nvPr/>
        </p:nvSpPr>
        <p:spPr>
          <a:xfrm>
            <a:off x="2716054" y="3304598"/>
            <a:ext cx="2509934" cy="2353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C10FF0D-ECEB-467B-8720-2338C6ED42F4}"/>
              </a:ext>
            </a:extLst>
          </p:cNvPr>
          <p:cNvSpPr txBox="1"/>
          <p:nvPr/>
        </p:nvSpPr>
        <p:spPr>
          <a:xfrm>
            <a:off x="9011263" y="705231"/>
            <a:ext cx="1900334" cy="830997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Prosecretaria de Investigaciones Científicas y Vinculación Tecnológica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1AA3E0F-0927-402E-8C4E-09A79A75B2F4}"/>
              </a:ext>
            </a:extLst>
          </p:cNvPr>
          <p:cNvSpPr txBox="1"/>
          <p:nvPr/>
        </p:nvSpPr>
        <p:spPr>
          <a:xfrm>
            <a:off x="475862" y="4314632"/>
            <a:ext cx="2335764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Prosecretaria de Cooperación Internacional y Desarrollo Productivo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F38DB10-5FD7-4A55-B7D4-0B0AD98FEEF0}"/>
              </a:ext>
            </a:extLst>
          </p:cNvPr>
          <p:cNvSpPr txBox="1"/>
          <p:nvPr/>
        </p:nvSpPr>
        <p:spPr>
          <a:xfrm>
            <a:off x="1716622" y="5598367"/>
            <a:ext cx="2463916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Prosecretaria de Extensión y Desarrollo Territorial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54E2D3-AF76-415B-8C88-36D433191ACC}"/>
              </a:ext>
            </a:extLst>
          </p:cNvPr>
          <p:cNvSpPr txBox="1"/>
          <p:nvPr/>
        </p:nvSpPr>
        <p:spPr>
          <a:xfrm>
            <a:off x="1716621" y="6361478"/>
            <a:ext cx="2612993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Prosecretaria de Producción e Innovación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32FD52D-CAFA-4846-A326-BBF9B37454BD}"/>
              </a:ext>
            </a:extLst>
          </p:cNvPr>
          <p:cNvSpPr txBox="1"/>
          <p:nvPr/>
        </p:nvSpPr>
        <p:spPr>
          <a:xfrm>
            <a:off x="6806682" y="66350"/>
            <a:ext cx="1584649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Dirección de Pedagógica (DIPED)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8615653-548B-4281-BE40-9E45B1913815}"/>
              </a:ext>
            </a:extLst>
          </p:cNvPr>
          <p:cNvSpPr txBox="1"/>
          <p:nvPr/>
        </p:nvSpPr>
        <p:spPr>
          <a:xfrm>
            <a:off x="3648269" y="66350"/>
            <a:ext cx="1807029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Dirección de Estrategia de Ingreso (DEI)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8BF5017-E12D-47A1-9C01-3D7EDBAC79B2}"/>
              </a:ext>
            </a:extLst>
          </p:cNvPr>
          <p:cNvSpPr txBox="1"/>
          <p:nvPr/>
        </p:nvSpPr>
        <p:spPr>
          <a:xfrm>
            <a:off x="171681" y="2786964"/>
            <a:ext cx="712238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DT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92F47F7-2296-46BC-A23D-83359BCF18C1}"/>
              </a:ext>
            </a:extLst>
          </p:cNvPr>
          <p:cNvSpPr txBox="1"/>
          <p:nvPr/>
        </p:nvSpPr>
        <p:spPr>
          <a:xfrm>
            <a:off x="171682" y="2503559"/>
            <a:ext cx="71223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DIF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EA6718D-BDFB-4C8C-A207-D917E1339E1F}"/>
              </a:ext>
            </a:extLst>
          </p:cNvPr>
          <p:cNvSpPr txBox="1"/>
          <p:nvPr/>
        </p:nvSpPr>
        <p:spPr>
          <a:xfrm>
            <a:off x="171681" y="2219749"/>
            <a:ext cx="712238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DIA</a:t>
            </a:r>
          </a:p>
        </p:txBody>
      </p:sp>
    </p:spTree>
    <p:extLst>
      <p:ext uri="{BB962C8B-B14F-4D97-AF65-F5344CB8AC3E}">
        <p14:creationId xmlns:p14="http://schemas.microsoft.com/office/powerpoint/2010/main" val="28435577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198</Words>
  <Application>Microsoft Office PowerPoint</Application>
  <PresentationFormat>Panorámica</PresentationFormat>
  <Paragraphs>47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Gestión 2026 – 2030 ORGANIGRAMA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 Keil</dc:creator>
  <cp:lastModifiedBy>vicedecano</cp:lastModifiedBy>
  <cp:revision>39</cp:revision>
  <dcterms:created xsi:type="dcterms:W3CDTF">2025-11-05T20:00:33Z</dcterms:created>
  <dcterms:modified xsi:type="dcterms:W3CDTF">2026-05-07T17:30:24Z</dcterms:modified>
</cp:coreProperties>
</file>