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001125" cy="9001125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968" y="-96"/>
      </p:cViewPr>
      <p:guideLst>
        <p:guide orient="horz" pos="283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0674-1158-4B2D-8D7A-1E2D91E23562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21ACC-8E9C-4DB5-83B8-9F30F7A573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459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5085" y="2796183"/>
            <a:ext cx="7650956" cy="192940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0169" y="5100637"/>
            <a:ext cx="6300788" cy="2300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109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500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25816" y="360463"/>
            <a:ext cx="2025253" cy="768012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0056" y="360463"/>
            <a:ext cx="5925741" cy="76801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814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810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027" y="5784057"/>
            <a:ext cx="7650956" cy="17877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1027" y="3815062"/>
            <a:ext cx="7650956" cy="19689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384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0056" y="2100263"/>
            <a:ext cx="3975497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5572" y="2100263"/>
            <a:ext cx="3975497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432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6" y="2014836"/>
            <a:ext cx="3977060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056" y="2854523"/>
            <a:ext cx="3977060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72447" y="2014836"/>
            <a:ext cx="3978622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447" y="2854523"/>
            <a:ext cx="3978622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554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63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680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57" y="358378"/>
            <a:ext cx="2961308" cy="1525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9190" y="358379"/>
            <a:ext cx="5031879" cy="7682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0057" y="1883570"/>
            <a:ext cx="2961308" cy="61570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317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4284" y="6300787"/>
            <a:ext cx="5400675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4284" y="804267"/>
            <a:ext cx="5400675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4284" y="7044631"/>
            <a:ext cx="5400675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109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0056" y="360462"/>
            <a:ext cx="8101013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6" y="2100263"/>
            <a:ext cx="8101013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005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A3D6-AD12-4E58-8893-270ABA544BA6}" type="datetimeFigureOut">
              <a:rPr lang="es-AR" smtClean="0"/>
              <a:t>16/6/2021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75385" y="8342710"/>
            <a:ext cx="2850356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45080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0B4A-1B8A-4AA2-898B-BD84875223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845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06" y="396106"/>
            <a:ext cx="4600778" cy="95423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24098" y="154823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Bahnschrift Light SemiCondensed" pitchFamily="34" charset="0"/>
              </a:rPr>
              <a:t>Autores (incluir una dirección de correo electrónico de contacto)</a:t>
            </a:r>
          </a:p>
          <a:p>
            <a:r>
              <a:rPr lang="es-AR" dirty="0" smtClean="0">
                <a:latin typeface="Bahnschrift Light SemiCondensed" pitchFamily="34" charset="0"/>
              </a:rPr>
              <a:t>Título</a:t>
            </a:r>
          </a:p>
          <a:p>
            <a:r>
              <a:rPr lang="es-AR" dirty="0" smtClean="0">
                <a:latin typeface="Bahnschrift Light SemiCondensed" pitchFamily="34" charset="0"/>
              </a:rPr>
              <a:t>Objetivos</a:t>
            </a:r>
          </a:p>
          <a:p>
            <a:r>
              <a:rPr lang="es-AR" dirty="0" smtClean="0">
                <a:latin typeface="Bahnschrift Light SemiCondensed" pitchFamily="34" charset="0"/>
              </a:rPr>
              <a:t>Desarrollo</a:t>
            </a:r>
          </a:p>
          <a:p>
            <a:r>
              <a:rPr lang="es-AR" dirty="0" smtClean="0">
                <a:latin typeface="Bahnschrift Light SemiCondensed" pitchFamily="34" charset="0"/>
              </a:rPr>
              <a:t>-Actividades desarrolladas (adecuación)</a:t>
            </a:r>
          </a:p>
          <a:p>
            <a:r>
              <a:rPr lang="es-AR" dirty="0" smtClean="0">
                <a:latin typeface="Bahnschrift Light SemiCondensed" pitchFamily="34" charset="0"/>
              </a:rPr>
              <a:t>-Dificultades</a:t>
            </a:r>
          </a:p>
          <a:p>
            <a:r>
              <a:rPr lang="es-AR" dirty="0" smtClean="0">
                <a:latin typeface="Bahnschrift Light SemiCondensed" pitchFamily="34" charset="0"/>
              </a:rPr>
              <a:t>-Reflexiones y Conclusión</a:t>
            </a:r>
          </a:p>
          <a:p>
            <a:r>
              <a:rPr lang="es-AR" dirty="0" smtClean="0">
                <a:latin typeface="Bahnschrift Light SemiCondensed" pitchFamily="34" charset="0"/>
              </a:rPr>
              <a:t>Fotos (optativo)</a:t>
            </a:r>
            <a:endParaRPr lang="es-AR" dirty="0">
              <a:latin typeface="Bahnschrift Light SemiCondensed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Encuentro Extensionistas 2021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6866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33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FCAyF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 Ferraris</dc:creator>
  <cp:lastModifiedBy>Guille Ferraris</cp:lastModifiedBy>
  <cp:revision>8</cp:revision>
  <dcterms:created xsi:type="dcterms:W3CDTF">2021-06-14T13:06:06Z</dcterms:created>
  <dcterms:modified xsi:type="dcterms:W3CDTF">2021-06-16T12:45:54Z</dcterms:modified>
</cp:coreProperties>
</file>